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4" r:id="rId9"/>
    <p:sldId id="263" r:id="rId10"/>
    <p:sldId id="265" r:id="rId11"/>
  </p:sldIdLst>
  <p:sldSz cx="12192000" cy="6858000"/>
  <p:notesSz cx="6886575" cy="100187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E4A3F8-A9EF-429A-B65C-F3F3B4F2980E}" v="100" dt="2024-04-11T18:32:38.7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7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Veer" userId="73b08471db47a260" providerId="LiveId" clId="{76E4A3F8-A9EF-429A-B65C-F3F3B4F2980E}"/>
    <pc:docChg chg="undo custSel addSld delSld modSld sldOrd">
      <pc:chgData name="Erik Veer" userId="73b08471db47a260" providerId="LiveId" clId="{76E4A3F8-A9EF-429A-B65C-F3F3B4F2980E}" dt="2024-04-11T20:33:49.741" v="1026" actId="1076"/>
      <pc:docMkLst>
        <pc:docMk/>
      </pc:docMkLst>
      <pc:sldChg chg="addSp modSp new mod">
        <pc:chgData name="Erik Veer" userId="73b08471db47a260" providerId="LiveId" clId="{76E4A3F8-A9EF-429A-B65C-F3F3B4F2980E}" dt="2024-04-10T15:11:45.781" v="65" actId="1076"/>
        <pc:sldMkLst>
          <pc:docMk/>
          <pc:sldMk cId="690874975" sldId="256"/>
        </pc:sldMkLst>
        <pc:spChg chg="add mod">
          <ac:chgData name="Erik Veer" userId="73b08471db47a260" providerId="LiveId" clId="{76E4A3F8-A9EF-429A-B65C-F3F3B4F2980E}" dt="2024-04-10T14:57:35.373" v="21" actId="14100"/>
          <ac:spMkLst>
            <pc:docMk/>
            <pc:sldMk cId="690874975" sldId="256"/>
            <ac:spMk id="3" creationId="{710BD6AF-591D-BDEB-2DDA-2B9B9104F5C9}"/>
          </ac:spMkLst>
        </pc:spChg>
        <pc:spChg chg="add mod">
          <ac:chgData name="Erik Veer" userId="73b08471db47a260" providerId="LiveId" clId="{76E4A3F8-A9EF-429A-B65C-F3F3B4F2980E}" dt="2024-04-10T15:11:10.208" v="52" actId="1076"/>
          <ac:spMkLst>
            <pc:docMk/>
            <pc:sldMk cId="690874975" sldId="256"/>
            <ac:spMk id="4" creationId="{3EAF3317-400F-7D7D-7F10-641F37E9541D}"/>
          </ac:spMkLst>
        </pc:spChg>
        <pc:spChg chg="add mod">
          <ac:chgData name="Erik Veer" userId="73b08471db47a260" providerId="LiveId" clId="{76E4A3F8-A9EF-429A-B65C-F3F3B4F2980E}" dt="2024-04-10T15:11:15.852" v="57" actId="20577"/>
          <ac:spMkLst>
            <pc:docMk/>
            <pc:sldMk cId="690874975" sldId="256"/>
            <ac:spMk id="5" creationId="{95841317-B73F-4817-0A1D-04E2B45219E0}"/>
          </ac:spMkLst>
        </pc:spChg>
        <pc:spChg chg="add mod">
          <ac:chgData name="Erik Veer" userId="73b08471db47a260" providerId="LiveId" clId="{76E4A3F8-A9EF-429A-B65C-F3F3B4F2980E}" dt="2024-04-10T15:11:39.956" v="63" actId="1076"/>
          <ac:spMkLst>
            <pc:docMk/>
            <pc:sldMk cId="690874975" sldId="256"/>
            <ac:spMk id="6" creationId="{6DC74ADB-18CF-173A-062B-1870D75525AE}"/>
          </ac:spMkLst>
        </pc:spChg>
        <pc:spChg chg="add mod">
          <ac:chgData name="Erik Veer" userId="73b08471db47a260" providerId="LiveId" clId="{76E4A3F8-A9EF-429A-B65C-F3F3B4F2980E}" dt="2024-04-10T15:11:45.781" v="65" actId="1076"/>
          <ac:spMkLst>
            <pc:docMk/>
            <pc:sldMk cId="690874975" sldId="256"/>
            <ac:spMk id="7" creationId="{5B1918A3-499B-47CB-D4EE-9865A56CD2AF}"/>
          </ac:spMkLst>
        </pc:spChg>
        <pc:picChg chg="add mod">
          <ac:chgData name="Erik Veer" userId="73b08471db47a260" providerId="LiveId" clId="{76E4A3F8-A9EF-429A-B65C-F3F3B4F2980E}" dt="2024-04-10T14:23:24.286" v="15" actId="1076"/>
          <ac:picMkLst>
            <pc:docMk/>
            <pc:sldMk cId="690874975" sldId="256"/>
            <ac:picMk id="1026" creationId="{753A32A9-1BF9-9DDD-0927-277B2115BBA4}"/>
          </ac:picMkLst>
        </pc:picChg>
        <pc:picChg chg="add mod">
          <ac:chgData name="Erik Veer" userId="73b08471db47a260" providerId="LiveId" clId="{76E4A3F8-A9EF-429A-B65C-F3F3B4F2980E}" dt="2024-04-10T15:11:35.851" v="62" actId="1076"/>
          <ac:picMkLst>
            <pc:docMk/>
            <pc:sldMk cId="690874975" sldId="256"/>
            <ac:picMk id="1028" creationId="{9FBCBB71-0336-9489-F6DE-8362C8175AFB}"/>
          </ac:picMkLst>
        </pc:picChg>
      </pc:sldChg>
      <pc:sldChg chg="addSp modSp new mod ord">
        <pc:chgData name="Erik Veer" userId="73b08471db47a260" providerId="LiveId" clId="{76E4A3F8-A9EF-429A-B65C-F3F3B4F2980E}" dt="2024-04-11T13:29:01.401" v="749" actId="20577"/>
        <pc:sldMkLst>
          <pc:docMk/>
          <pc:sldMk cId="3516796406" sldId="257"/>
        </pc:sldMkLst>
        <pc:spChg chg="add mod">
          <ac:chgData name="Erik Veer" userId="73b08471db47a260" providerId="LiveId" clId="{76E4A3F8-A9EF-429A-B65C-F3F3B4F2980E}" dt="2024-04-10T14:57:32.260" v="20" actId="14100"/>
          <ac:spMkLst>
            <pc:docMk/>
            <pc:sldMk cId="3516796406" sldId="257"/>
            <ac:spMk id="3" creationId="{CADA0D7B-1E07-3082-AEC7-E9988A96C479}"/>
          </ac:spMkLst>
        </pc:spChg>
        <pc:spChg chg="add mod">
          <ac:chgData name="Erik Veer" userId="73b08471db47a260" providerId="LiveId" clId="{76E4A3F8-A9EF-429A-B65C-F3F3B4F2980E}" dt="2024-04-10T15:04:43.014" v="32" actId="1076"/>
          <ac:spMkLst>
            <pc:docMk/>
            <pc:sldMk cId="3516796406" sldId="257"/>
            <ac:spMk id="4" creationId="{DA956622-D0A9-9A74-6915-51180C371F78}"/>
          </ac:spMkLst>
        </pc:spChg>
        <pc:spChg chg="add mod">
          <ac:chgData name="Erik Veer" userId="73b08471db47a260" providerId="LiveId" clId="{76E4A3F8-A9EF-429A-B65C-F3F3B4F2980E}" dt="2024-04-11T13:29:01.401" v="749" actId="20577"/>
          <ac:spMkLst>
            <pc:docMk/>
            <pc:sldMk cId="3516796406" sldId="257"/>
            <ac:spMk id="5" creationId="{799B2CA6-51B4-9A62-D124-4DBCD38B0336}"/>
          </ac:spMkLst>
        </pc:spChg>
      </pc:sldChg>
      <pc:sldChg chg="addSp delSp modSp new mod ord">
        <pc:chgData name="Erik Veer" userId="73b08471db47a260" providerId="LiveId" clId="{76E4A3F8-A9EF-429A-B65C-F3F3B4F2980E}" dt="2024-04-10T15:22:04.709" v="136" actId="20577"/>
        <pc:sldMkLst>
          <pc:docMk/>
          <pc:sldMk cId="2341652993" sldId="258"/>
        </pc:sldMkLst>
        <pc:spChg chg="add del mod">
          <ac:chgData name="Erik Veer" userId="73b08471db47a260" providerId="LiveId" clId="{76E4A3F8-A9EF-429A-B65C-F3F3B4F2980E}" dt="2024-04-10T15:04:38.382" v="30" actId="21"/>
          <ac:spMkLst>
            <pc:docMk/>
            <pc:sldMk cId="2341652993" sldId="258"/>
            <ac:spMk id="3" creationId="{DA956622-D0A9-9A74-6915-51180C371F78}"/>
          </ac:spMkLst>
        </pc:spChg>
        <pc:spChg chg="add mod">
          <ac:chgData name="Erik Veer" userId="73b08471db47a260" providerId="LiveId" clId="{76E4A3F8-A9EF-429A-B65C-F3F3B4F2980E}" dt="2024-04-10T15:22:04.709" v="136" actId="20577"/>
          <ac:spMkLst>
            <pc:docMk/>
            <pc:sldMk cId="2341652993" sldId="258"/>
            <ac:spMk id="5" creationId="{47E5662B-8DFC-B88E-5C59-69FC4EA6C150}"/>
          </ac:spMkLst>
        </pc:spChg>
        <pc:spChg chg="add mod">
          <ac:chgData name="Erik Veer" userId="73b08471db47a260" providerId="LiveId" clId="{76E4A3F8-A9EF-429A-B65C-F3F3B4F2980E}" dt="2024-04-10T15:21:06.204" v="92"/>
          <ac:spMkLst>
            <pc:docMk/>
            <pc:sldMk cId="2341652993" sldId="258"/>
            <ac:spMk id="6" creationId="{DC31A11F-E1B6-A413-0693-24A903C6A683}"/>
          </ac:spMkLst>
        </pc:spChg>
        <pc:spChg chg="add mod">
          <ac:chgData name="Erik Veer" userId="73b08471db47a260" providerId="LiveId" clId="{76E4A3F8-A9EF-429A-B65C-F3F3B4F2980E}" dt="2024-04-10T15:22:00.568" v="135" actId="1076"/>
          <ac:spMkLst>
            <pc:docMk/>
            <pc:sldMk cId="2341652993" sldId="258"/>
            <ac:spMk id="7" creationId="{E3135F51-4020-39CC-C30F-9CD910266122}"/>
          </ac:spMkLst>
        </pc:spChg>
        <pc:picChg chg="add mod">
          <ac:chgData name="Erik Veer" userId="73b08471db47a260" providerId="LiveId" clId="{76E4A3F8-A9EF-429A-B65C-F3F3B4F2980E}" dt="2024-04-10T15:10:54.755" v="46" actId="14100"/>
          <ac:picMkLst>
            <pc:docMk/>
            <pc:sldMk cId="2341652993" sldId="258"/>
            <ac:picMk id="2050" creationId="{AADBF568-7C75-9057-889E-09DBEB98AF57}"/>
          </ac:picMkLst>
        </pc:picChg>
        <pc:picChg chg="add mod">
          <ac:chgData name="Erik Veer" userId="73b08471db47a260" providerId="LiveId" clId="{76E4A3F8-A9EF-429A-B65C-F3F3B4F2980E}" dt="2024-04-10T15:10:49.758" v="44" actId="14100"/>
          <ac:picMkLst>
            <pc:docMk/>
            <pc:sldMk cId="2341652993" sldId="258"/>
            <ac:picMk id="2052" creationId="{5D201FA1-DC6C-7152-3E40-0358679A4FFB}"/>
          </ac:picMkLst>
        </pc:picChg>
      </pc:sldChg>
      <pc:sldChg chg="addSp modSp new mod">
        <pc:chgData name="Erik Veer" userId="73b08471db47a260" providerId="LiveId" clId="{76E4A3F8-A9EF-429A-B65C-F3F3B4F2980E}" dt="2024-04-10T15:47:47.639" v="212" actId="1076"/>
        <pc:sldMkLst>
          <pc:docMk/>
          <pc:sldMk cId="4021220661" sldId="259"/>
        </pc:sldMkLst>
        <pc:spChg chg="add mod">
          <ac:chgData name="Erik Veer" userId="73b08471db47a260" providerId="LiveId" clId="{76E4A3F8-A9EF-429A-B65C-F3F3B4F2980E}" dt="2024-04-10T15:20:10.099" v="70" actId="20577"/>
          <ac:spMkLst>
            <pc:docMk/>
            <pc:sldMk cId="4021220661" sldId="259"/>
            <ac:spMk id="3" creationId="{8072290D-B603-8D7A-49AD-50416F1D27C3}"/>
          </ac:spMkLst>
        </pc:spChg>
        <pc:spChg chg="add mod">
          <ac:chgData name="Erik Veer" userId="73b08471db47a260" providerId="LiveId" clId="{76E4A3F8-A9EF-429A-B65C-F3F3B4F2980E}" dt="2024-04-10T15:20:50.800" v="91" actId="20577"/>
          <ac:spMkLst>
            <pc:docMk/>
            <pc:sldMk cId="4021220661" sldId="259"/>
            <ac:spMk id="5" creationId="{24DDC0A9-A7F9-5341-5CC8-AED32D3B09C7}"/>
          </ac:spMkLst>
        </pc:spChg>
        <pc:spChg chg="add mod">
          <ac:chgData name="Erik Veer" userId="73b08471db47a260" providerId="LiveId" clId="{76E4A3F8-A9EF-429A-B65C-F3F3B4F2980E}" dt="2024-04-10T15:47:47.639" v="212" actId="1076"/>
          <ac:spMkLst>
            <pc:docMk/>
            <pc:sldMk cId="4021220661" sldId="259"/>
            <ac:spMk id="7" creationId="{C42B12DC-41B9-B9A1-1473-2C4E29C41CA7}"/>
          </ac:spMkLst>
        </pc:spChg>
        <pc:picChg chg="add mod">
          <ac:chgData name="Erik Veer" userId="73b08471db47a260" providerId="LiveId" clId="{76E4A3F8-A9EF-429A-B65C-F3F3B4F2980E}" dt="2024-04-10T15:20:20.256" v="73" actId="1076"/>
          <ac:picMkLst>
            <pc:docMk/>
            <pc:sldMk cId="4021220661" sldId="259"/>
            <ac:picMk id="3074" creationId="{6E90A507-0C9D-F40F-4E21-EA9C62426049}"/>
          </ac:picMkLst>
        </pc:picChg>
      </pc:sldChg>
      <pc:sldChg chg="addSp delSp modSp new mod">
        <pc:chgData name="Erik Veer" userId="73b08471db47a260" providerId="LiveId" clId="{76E4A3F8-A9EF-429A-B65C-F3F3B4F2980E}" dt="2024-04-10T15:50:29.784" v="235" actId="14100"/>
        <pc:sldMkLst>
          <pc:docMk/>
          <pc:sldMk cId="2360362333" sldId="260"/>
        </pc:sldMkLst>
        <pc:spChg chg="add mod">
          <ac:chgData name="Erik Veer" userId="73b08471db47a260" providerId="LiveId" clId="{76E4A3F8-A9EF-429A-B65C-F3F3B4F2980E}" dt="2024-04-10T15:48:07.698" v="217" actId="1076"/>
          <ac:spMkLst>
            <pc:docMk/>
            <pc:sldMk cId="2360362333" sldId="260"/>
            <ac:spMk id="13" creationId="{A5B24211-1A52-8886-E385-E6E9E4E9C8CD}"/>
          </ac:spMkLst>
        </pc:spChg>
        <pc:spChg chg="add mod">
          <ac:chgData name="Erik Veer" userId="73b08471db47a260" providerId="LiveId" clId="{76E4A3F8-A9EF-429A-B65C-F3F3B4F2980E}" dt="2024-04-10T15:48:07.698" v="217" actId="1076"/>
          <ac:spMkLst>
            <pc:docMk/>
            <pc:sldMk cId="2360362333" sldId="260"/>
            <ac:spMk id="14" creationId="{3DF7C44C-6AC2-1C85-26C9-8A6EA21E36B2}"/>
          </ac:spMkLst>
        </pc:spChg>
        <pc:spChg chg="add mod">
          <ac:chgData name="Erik Veer" userId="73b08471db47a260" providerId="LiveId" clId="{76E4A3F8-A9EF-429A-B65C-F3F3B4F2980E}" dt="2024-04-10T15:48:41.109" v="225" actId="1076"/>
          <ac:spMkLst>
            <pc:docMk/>
            <pc:sldMk cId="2360362333" sldId="260"/>
            <ac:spMk id="24" creationId="{88508703-0422-2DC4-9458-85063C56619D}"/>
          </ac:spMkLst>
        </pc:spChg>
        <pc:spChg chg="add del mod">
          <ac:chgData name="Erik Veer" userId="73b08471db47a260" providerId="LiveId" clId="{76E4A3F8-A9EF-429A-B65C-F3F3B4F2980E}" dt="2024-04-10T15:48:00.787" v="215" actId="478"/>
          <ac:spMkLst>
            <pc:docMk/>
            <pc:sldMk cId="2360362333" sldId="260"/>
            <ac:spMk id="25" creationId="{C0E0AD33-DF6A-09AA-67EE-BD3043DA1151}"/>
          </ac:spMkLst>
        </pc:spChg>
        <pc:spChg chg="add del mod">
          <ac:chgData name="Erik Veer" userId="73b08471db47a260" providerId="LiveId" clId="{76E4A3F8-A9EF-429A-B65C-F3F3B4F2980E}" dt="2024-04-10T15:48:02.279" v="216" actId="478"/>
          <ac:spMkLst>
            <pc:docMk/>
            <pc:sldMk cId="2360362333" sldId="260"/>
            <ac:spMk id="26" creationId="{0FAFCC28-C2B6-D886-0AF2-0820CFC5D767}"/>
          </ac:spMkLst>
        </pc:spChg>
        <pc:picChg chg="add mod">
          <ac:chgData name="Erik Veer" userId="73b08471db47a260" providerId="LiveId" clId="{76E4A3F8-A9EF-429A-B65C-F3F3B4F2980E}" dt="2024-04-10T15:48:07.698" v="217" actId="1076"/>
          <ac:picMkLst>
            <pc:docMk/>
            <pc:sldMk cId="2360362333" sldId="260"/>
            <ac:picMk id="3" creationId="{7A2DE78E-8771-4F3B-EDC0-9EAAA389E944}"/>
          </ac:picMkLst>
        </pc:picChg>
        <pc:cxnChg chg="add mod">
          <ac:chgData name="Erik Veer" userId="73b08471db47a260" providerId="LiveId" clId="{76E4A3F8-A9EF-429A-B65C-F3F3B4F2980E}" dt="2024-04-10T15:48:07.698" v="217" actId="1076"/>
          <ac:cxnSpMkLst>
            <pc:docMk/>
            <pc:sldMk cId="2360362333" sldId="260"/>
            <ac:cxnSpMk id="5" creationId="{8D2A3392-B716-F204-FB4A-9276BA853968}"/>
          </ac:cxnSpMkLst>
        </pc:cxnChg>
        <pc:cxnChg chg="add mod">
          <ac:chgData name="Erik Veer" userId="73b08471db47a260" providerId="LiveId" clId="{76E4A3F8-A9EF-429A-B65C-F3F3B4F2980E}" dt="2024-04-10T15:48:07.698" v="217" actId="1076"/>
          <ac:cxnSpMkLst>
            <pc:docMk/>
            <pc:sldMk cId="2360362333" sldId="260"/>
            <ac:cxnSpMk id="6" creationId="{F80C14DF-69B8-7011-6A76-E678C12CA449}"/>
          </ac:cxnSpMkLst>
        </pc:cxnChg>
        <pc:cxnChg chg="add mod">
          <ac:chgData name="Erik Veer" userId="73b08471db47a260" providerId="LiveId" clId="{76E4A3F8-A9EF-429A-B65C-F3F3B4F2980E}" dt="2024-04-10T15:48:07.698" v="217" actId="1076"/>
          <ac:cxnSpMkLst>
            <pc:docMk/>
            <pc:sldMk cId="2360362333" sldId="260"/>
            <ac:cxnSpMk id="9" creationId="{28907C6A-86DD-518E-CE69-E805BEDEB943}"/>
          </ac:cxnSpMkLst>
        </pc:cxnChg>
        <pc:cxnChg chg="add mod">
          <ac:chgData name="Erik Veer" userId="73b08471db47a260" providerId="LiveId" clId="{76E4A3F8-A9EF-429A-B65C-F3F3B4F2980E}" dt="2024-04-10T15:48:07.698" v="217" actId="1076"/>
          <ac:cxnSpMkLst>
            <pc:docMk/>
            <pc:sldMk cId="2360362333" sldId="260"/>
            <ac:cxnSpMk id="15" creationId="{5FEF1891-8769-CE9F-7C01-11EEAF5D5A6B}"/>
          </ac:cxnSpMkLst>
        </pc:cxnChg>
        <pc:cxnChg chg="add mod">
          <ac:chgData name="Erik Veer" userId="73b08471db47a260" providerId="LiveId" clId="{76E4A3F8-A9EF-429A-B65C-F3F3B4F2980E}" dt="2024-04-10T15:48:07.698" v="217" actId="1076"/>
          <ac:cxnSpMkLst>
            <pc:docMk/>
            <pc:sldMk cId="2360362333" sldId="260"/>
            <ac:cxnSpMk id="17" creationId="{EF6ED8E6-F1D0-B5AF-10D6-807AA5B1AF0C}"/>
          </ac:cxnSpMkLst>
        </pc:cxnChg>
        <pc:cxnChg chg="add mod">
          <ac:chgData name="Erik Veer" userId="73b08471db47a260" providerId="LiveId" clId="{76E4A3F8-A9EF-429A-B65C-F3F3B4F2980E}" dt="2024-04-10T15:48:07.698" v="217" actId="1076"/>
          <ac:cxnSpMkLst>
            <pc:docMk/>
            <pc:sldMk cId="2360362333" sldId="260"/>
            <ac:cxnSpMk id="19" creationId="{6522033A-A1E1-37B5-8DD6-01934E0794E6}"/>
          </ac:cxnSpMkLst>
        </pc:cxnChg>
        <pc:cxnChg chg="add mod">
          <ac:chgData name="Erik Veer" userId="73b08471db47a260" providerId="LiveId" clId="{76E4A3F8-A9EF-429A-B65C-F3F3B4F2980E}" dt="2024-04-10T15:50:12.745" v="227" actId="14100"/>
          <ac:cxnSpMkLst>
            <pc:docMk/>
            <pc:sldMk cId="2360362333" sldId="260"/>
            <ac:cxnSpMk id="27" creationId="{E9D2D919-6C42-4E49-5EC9-2095F5C950A3}"/>
          </ac:cxnSpMkLst>
        </pc:cxnChg>
        <pc:cxnChg chg="add mod">
          <ac:chgData name="Erik Veer" userId="73b08471db47a260" providerId="LiveId" clId="{76E4A3F8-A9EF-429A-B65C-F3F3B4F2980E}" dt="2024-04-10T15:50:19.271" v="230" actId="14100"/>
          <ac:cxnSpMkLst>
            <pc:docMk/>
            <pc:sldMk cId="2360362333" sldId="260"/>
            <ac:cxnSpMk id="29" creationId="{95E92B5B-1DB3-5680-D86E-9058A4B8755E}"/>
          </ac:cxnSpMkLst>
        </pc:cxnChg>
        <pc:cxnChg chg="add mod">
          <ac:chgData name="Erik Veer" userId="73b08471db47a260" providerId="LiveId" clId="{76E4A3F8-A9EF-429A-B65C-F3F3B4F2980E}" dt="2024-04-10T15:50:26.740" v="233" actId="14100"/>
          <ac:cxnSpMkLst>
            <pc:docMk/>
            <pc:sldMk cId="2360362333" sldId="260"/>
            <ac:cxnSpMk id="31" creationId="{FA1F9AB7-0C4E-D87B-2ED2-A4D840DA3532}"/>
          </ac:cxnSpMkLst>
        </pc:cxnChg>
        <pc:cxnChg chg="add mod">
          <ac:chgData name="Erik Veer" userId="73b08471db47a260" providerId="LiveId" clId="{76E4A3F8-A9EF-429A-B65C-F3F3B4F2980E}" dt="2024-04-10T15:50:29.784" v="235" actId="14100"/>
          <ac:cxnSpMkLst>
            <pc:docMk/>
            <pc:sldMk cId="2360362333" sldId="260"/>
            <ac:cxnSpMk id="34" creationId="{7CF403AE-3D7C-2ECF-7F83-BBB819B9EE10}"/>
          </ac:cxnSpMkLst>
        </pc:cxnChg>
      </pc:sldChg>
      <pc:sldChg chg="addSp delSp modSp new mod">
        <pc:chgData name="Erik Veer" userId="73b08471db47a260" providerId="LiveId" clId="{76E4A3F8-A9EF-429A-B65C-F3F3B4F2980E}" dt="2024-04-10T17:11:32.808" v="426" actId="20577"/>
        <pc:sldMkLst>
          <pc:docMk/>
          <pc:sldMk cId="1274982053" sldId="261"/>
        </pc:sldMkLst>
        <pc:spChg chg="add mod">
          <ac:chgData name="Erik Veer" userId="73b08471db47a260" providerId="LiveId" clId="{76E4A3F8-A9EF-429A-B65C-F3F3B4F2980E}" dt="2024-04-10T16:46:26.441" v="265" actId="20577"/>
          <ac:spMkLst>
            <pc:docMk/>
            <pc:sldMk cId="1274982053" sldId="261"/>
            <ac:spMk id="3" creationId="{7EE2D7C0-D1AD-61C3-48F4-E4AF8D4AA5EC}"/>
          </ac:spMkLst>
        </pc:spChg>
        <pc:spChg chg="add mod">
          <ac:chgData name="Erik Veer" userId="73b08471db47a260" providerId="LiveId" clId="{76E4A3F8-A9EF-429A-B65C-F3F3B4F2980E}" dt="2024-04-10T17:10:04.832" v="366" actId="1038"/>
          <ac:spMkLst>
            <pc:docMk/>
            <pc:sldMk cId="1274982053" sldId="261"/>
            <ac:spMk id="12" creationId="{4CC34667-23C2-010B-973C-C0CC274C8EA5}"/>
          </ac:spMkLst>
        </pc:spChg>
        <pc:spChg chg="add mod">
          <ac:chgData name="Erik Veer" userId="73b08471db47a260" providerId="LiveId" clId="{76E4A3F8-A9EF-429A-B65C-F3F3B4F2980E}" dt="2024-04-10T17:06:49.139" v="337" actId="208"/>
          <ac:spMkLst>
            <pc:docMk/>
            <pc:sldMk cId="1274982053" sldId="261"/>
            <ac:spMk id="13" creationId="{E03AFBFA-5EFB-3573-3848-C6E2306CE823}"/>
          </ac:spMkLst>
        </pc:spChg>
        <pc:spChg chg="add del mod">
          <ac:chgData name="Erik Veer" userId="73b08471db47a260" providerId="LiveId" clId="{76E4A3F8-A9EF-429A-B65C-F3F3B4F2980E}" dt="2024-04-10T17:07:09.878" v="340" actId="478"/>
          <ac:spMkLst>
            <pc:docMk/>
            <pc:sldMk cId="1274982053" sldId="261"/>
            <ac:spMk id="14" creationId="{327BDF16-F96E-1FB5-60B3-E9531762DF04}"/>
          </ac:spMkLst>
        </pc:spChg>
        <pc:spChg chg="add mod">
          <ac:chgData name="Erik Veer" userId="73b08471db47a260" providerId="LiveId" clId="{76E4A3F8-A9EF-429A-B65C-F3F3B4F2980E}" dt="2024-04-10T17:11:32.808" v="426" actId="20577"/>
          <ac:spMkLst>
            <pc:docMk/>
            <pc:sldMk cId="1274982053" sldId="261"/>
            <ac:spMk id="15" creationId="{2DD8A9AE-A4A8-BDE9-FD4D-B1785FFAA17C}"/>
          </ac:spMkLst>
        </pc:spChg>
        <pc:picChg chg="add mod">
          <ac:chgData name="Erik Veer" userId="73b08471db47a260" providerId="LiveId" clId="{76E4A3F8-A9EF-429A-B65C-F3F3B4F2980E}" dt="2024-04-10T17:01:05.670" v="268" actId="1076"/>
          <ac:picMkLst>
            <pc:docMk/>
            <pc:sldMk cId="1274982053" sldId="261"/>
            <ac:picMk id="5" creationId="{9659A213-84E1-D063-8B65-07229A33BE79}"/>
          </ac:picMkLst>
        </pc:picChg>
        <pc:picChg chg="add del mod">
          <ac:chgData name="Erik Veer" userId="73b08471db47a260" providerId="LiveId" clId="{76E4A3F8-A9EF-429A-B65C-F3F3B4F2980E}" dt="2024-04-10T17:01:36.715" v="276" actId="478"/>
          <ac:picMkLst>
            <pc:docMk/>
            <pc:sldMk cId="1274982053" sldId="261"/>
            <ac:picMk id="7" creationId="{29A3A787-7669-6418-9FA0-A33409AADBD5}"/>
          </ac:picMkLst>
        </pc:picChg>
        <pc:picChg chg="add del mod">
          <ac:chgData name="Erik Veer" userId="73b08471db47a260" providerId="LiveId" clId="{76E4A3F8-A9EF-429A-B65C-F3F3B4F2980E}" dt="2024-04-10T17:01:31.439" v="275" actId="478"/>
          <ac:picMkLst>
            <pc:docMk/>
            <pc:sldMk cId="1274982053" sldId="261"/>
            <ac:picMk id="9" creationId="{695FF3DC-AB1C-16BE-957C-2C79837B4EA1}"/>
          </ac:picMkLst>
        </pc:picChg>
        <pc:picChg chg="add mod modCrop">
          <ac:chgData name="Erik Veer" userId="73b08471db47a260" providerId="LiveId" clId="{76E4A3F8-A9EF-429A-B65C-F3F3B4F2980E}" dt="2024-04-10T17:04:45.010" v="282" actId="1076"/>
          <ac:picMkLst>
            <pc:docMk/>
            <pc:sldMk cId="1274982053" sldId="261"/>
            <ac:picMk id="11" creationId="{61479A9C-01C6-5A08-A680-24FEBF5E5757}"/>
          </ac:picMkLst>
        </pc:picChg>
        <pc:cxnChg chg="add mod">
          <ac:chgData name="Erik Veer" userId="73b08471db47a260" providerId="LiveId" clId="{76E4A3F8-A9EF-429A-B65C-F3F3B4F2980E}" dt="2024-04-10T17:10:21.948" v="371" actId="13822"/>
          <ac:cxnSpMkLst>
            <pc:docMk/>
            <pc:sldMk cId="1274982053" sldId="261"/>
            <ac:cxnSpMk id="17" creationId="{F696F3E9-0039-ED09-49FF-BCF8B112165F}"/>
          </ac:cxnSpMkLst>
        </pc:cxnChg>
        <pc:cxnChg chg="add mod">
          <ac:chgData name="Erik Veer" userId="73b08471db47a260" providerId="LiveId" clId="{76E4A3F8-A9EF-429A-B65C-F3F3B4F2980E}" dt="2024-04-10T17:10:21.948" v="371" actId="13822"/>
          <ac:cxnSpMkLst>
            <pc:docMk/>
            <pc:sldMk cId="1274982053" sldId="261"/>
            <ac:cxnSpMk id="18" creationId="{CFD103B9-DC95-BB74-40D2-4AD07A9DFC44}"/>
          </ac:cxnSpMkLst>
        </pc:cxnChg>
        <pc:cxnChg chg="add mod">
          <ac:chgData name="Erik Veer" userId="73b08471db47a260" providerId="LiveId" clId="{76E4A3F8-A9EF-429A-B65C-F3F3B4F2980E}" dt="2024-04-10T17:10:42.731" v="384" actId="14100"/>
          <ac:cxnSpMkLst>
            <pc:docMk/>
            <pc:sldMk cId="1274982053" sldId="261"/>
            <ac:cxnSpMk id="21" creationId="{091628C0-5F23-9D19-5956-05EF4B910851}"/>
          </ac:cxnSpMkLst>
        </pc:cxnChg>
        <pc:cxnChg chg="add mod">
          <ac:chgData name="Erik Veer" userId="73b08471db47a260" providerId="LiveId" clId="{76E4A3F8-A9EF-429A-B65C-F3F3B4F2980E}" dt="2024-04-10T17:10:37.685" v="382" actId="1037"/>
          <ac:cxnSpMkLst>
            <pc:docMk/>
            <pc:sldMk cId="1274982053" sldId="261"/>
            <ac:cxnSpMk id="22" creationId="{792AE36B-102A-1CAC-758A-8FC74BDD850A}"/>
          </ac:cxnSpMkLst>
        </pc:cxnChg>
      </pc:sldChg>
      <pc:sldChg chg="addSp delSp modSp new mod">
        <pc:chgData name="Erik Veer" userId="73b08471db47a260" providerId="LiveId" clId="{76E4A3F8-A9EF-429A-B65C-F3F3B4F2980E}" dt="2024-04-11T13:52:44.022" v="810" actId="14100"/>
        <pc:sldMkLst>
          <pc:docMk/>
          <pc:sldMk cId="4224496236" sldId="262"/>
        </pc:sldMkLst>
        <pc:spChg chg="add mod">
          <ac:chgData name="Erik Veer" userId="73b08471db47a260" providerId="LiveId" clId="{76E4A3F8-A9EF-429A-B65C-F3F3B4F2980E}" dt="2024-04-11T12:59:47.117" v="463" actId="164"/>
          <ac:spMkLst>
            <pc:docMk/>
            <pc:sldMk cId="4224496236" sldId="262"/>
            <ac:spMk id="2" creationId="{383A9713-9874-1F1A-984D-681834CEF15E}"/>
          </ac:spMkLst>
        </pc:spChg>
        <pc:spChg chg="add del mod">
          <ac:chgData name="Erik Veer" userId="73b08471db47a260" providerId="LiveId" clId="{76E4A3F8-A9EF-429A-B65C-F3F3B4F2980E}" dt="2024-04-11T13:27:07.992" v="720" actId="478"/>
          <ac:spMkLst>
            <pc:docMk/>
            <pc:sldMk cId="4224496236" sldId="262"/>
            <ac:spMk id="3" creationId="{9E122135-E5B6-F8E9-2F0A-D3983933600B}"/>
          </ac:spMkLst>
        </pc:spChg>
        <pc:spChg chg="add mod">
          <ac:chgData name="Erik Veer" userId="73b08471db47a260" providerId="LiveId" clId="{76E4A3F8-A9EF-429A-B65C-F3F3B4F2980E}" dt="2024-04-11T12:59:47.117" v="463" actId="164"/>
          <ac:spMkLst>
            <pc:docMk/>
            <pc:sldMk cId="4224496236" sldId="262"/>
            <ac:spMk id="4" creationId="{FCFD18C1-19E5-3756-A7BA-A0309FA74CD3}"/>
          </ac:spMkLst>
        </pc:spChg>
        <pc:spChg chg="add mod">
          <ac:chgData name="Erik Veer" userId="73b08471db47a260" providerId="LiveId" clId="{76E4A3F8-A9EF-429A-B65C-F3F3B4F2980E}" dt="2024-04-11T12:59:47.117" v="463" actId="164"/>
          <ac:spMkLst>
            <pc:docMk/>
            <pc:sldMk cId="4224496236" sldId="262"/>
            <ac:spMk id="5" creationId="{E388D597-8FA3-149C-FC12-6C8C65A960B0}"/>
          </ac:spMkLst>
        </pc:spChg>
        <pc:spChg chg="add mod">
          <ac:chgData name="Erik Veer" userId="73b08471db47a260" providerId="LiveId" clId="{76E4A3F8-A9EF-429A-B65C-F3F3B4F2980E}" dt="2024-04-11T12:59:47.117" v="463" actId="164"/>
          <ac:spMkLst>
            <pc:docMk/>
            <pc:sldMk cId="4224496236" sldId="262"/>
            <ac:spMk id="6" creationId="{BE5ADDB6-8CD9-8302-359B-2C9FD55E4D40}"/>
          </ac:spMkLst>
        </pc:spChg>
        <pc:spChg chg="add mod">
          <ac:chgData name="Erik Veer" userId="73b08471db47a260" providerId="LiveId" clId="{76E4A3F8-A9EF-429A-B65C-F3F3B4F2980E}" dt="2024-04-11T12:59:47.117" v="463" actId="164"/>
          <ac:spMkLst>
            <pc:docMk/>
            <pc:sldMk cId="4224496236" sldId="262"/>
            <ac:spMk id="7" creationId="{245A88A5-9093-66E3-04C4-6BC4D582563F}"/>
          </ac:spMkLst>
        </pc:spChg>
        <pc:spChg chg="add mod">
          <ac:chgData name="Erik Veer" userId="73b08471db47a260" providerId="LiveId" clId="{76E4A3F8-A9EF-429A-B65C-F3F3B4F2980E}" dt="2024-04-11T12:59:47.117" v="463" actId="164"/>
          <ac:spMkLst>
            <pc:docMk/>
            <pc:sldMk cId="4224496236" sldId="262"/>
            <ac:spMk id="8" creationId="{6F72367B-D5A4-4821-8CBE-800474A6A10A}"/>
          </ac:spMkLst>
        </pc:spChg>
        <pc:spChg chg="add mod">
          <ac:chgData name="Erik Veer" userId="73b08471db47a260" providerId="LiveId" clId="{76E4A3F8-A9EF-429A-B65C-F3F3B4F2980E}" dt="2024-04-11T12:59:47.117" v="463" actId="164"/>
          <ac:spMkLst>
            <pc:docMk/>
            <pc:sldMk cId="4224496236" sldId="262"/>
            <ac:spMk id="9" creationId="{F7DF5921-9AC8-AD1C-80E0-84145C7A382D}"/>
          </ac:spMkLst>
        </pc:spChg>
        <pc:spChg chg="add del mod">
          <ac:chgData name="Erik Veer" userId="73b08471db47a260" providerId="LiveId" clId="{76E4A3F8-A9EF-429A-B65C-F3F3B4F2980E}" dt="2024-04-11T12:58:46.114" v="449" actId="478"/>
          <ac:spMkLst>
            <pc:docMk/>
            <pc:sldMk cId="4224496236" sldId="262"/>
            <ac:spMk id="10" creationId="{B5721D8B-B0F1-F981-157C-CE6E1CBBCDEF}"/>
          </ac:spMkLst>
        </pc:spChg>
        <pc:spChg chg="add mod">
          <ac:chgData name="Erik Veer" userId="73b08471db47a260" providerId="LiveId" clId="{76E4A3F8-A9EF-429A-B65C-F3F3B4F2980E}" dt="2024-04-11T12:59:47.117" v="463" actId="164"/>
          <ac:spMkLst>
            <pc:docMk/>
            <pc:sldMk cId="4224496236" sldId="262"/>
            <ac:spMk id="11" creationId="{02631523-7002-6036-BF3D-5B8281433356}"/>
          </ac:spMkLst>
        </pc:spChg>
        <pc:spChg chg="add mod">
          <ac:chgData name="Erik Veer" userId="73b08471db47a260" providerId="LiveId" clId="{76E4A3F8-A9EF-429A-B65C-F3F3B4F2980E}" dt="2024-04-11T12:59:47.117" v="463" actId="164"/>
          <ac:spMkLst>
            <pc:docMk/>
            <pc:sldMk cId="4224496236" sldId="262"/>
            <ac:spMk id="12" creationId="{08F89469-C94C-35D5-FF72-DD889E11F9F9}"/>
          </ac:spMkLst>
        </pc:spChg>
        <pc:spChg chg="add mod">
          <ac:chgData name="Erik Veer" userId="73b08471db47a260" providerId="LiveId" clId="{76E4A3F8-A9EF-429A-B65C-F3F3B4F2980E}" dt="2024-04-11T12:59:47.117" v="463" actId="164"/>
          <ac:spMkLst>
            <pc:docMk/>
            <pc:sldMk cId="4224496236" sldId="262"/>
            <ac:spMk id="13" creationId="{0C131E5D-187A-482E-0B5D-C2F4C05D09A9}"/>
          </ac:spMkLst>
        </pc:spChg>
        <pc:spChg chg="add mod">
          <ac:chgData name="Erik Veer" userId="73b08471db47a260" providerId="LiveId" clId="{76E4A3F8-A9EF-429A-B65C-F3F3B4F2980E}" dt="2024-04-11T12:59:47.117" v="463" actId="164"/>
          <ac:spMkLst>
            <pc:docMk/>
            <pc:sldMk cId="4224496236" sldId="262"/>
            <ac:spMk id="14" creationId="{7F966485-6809-C6C7-3E48-8B6EA0A7F1C3}"/>
          </ac:spMkLst>
        </pc:spChg>
        <pc:spChg chg="add mod">
          <ac:chgData name="Erik Veer" userId="73b08471db47a260" providerId="LiveId" clId="{76E4A3F8-A9EF-429A-B65C-F3F3B4F2980E}" dt="2024-04-11T12:59:47.117" v="463" actId="164"/>
          <ac:spMkLst>
            <pc:docMk/>
            <pc:sldMk cId="4224496236" sldId="262"/>
            <ac:spMk id="15" creationId="{115F400C-D4C5-AF4D-81FC-8981D9F6A129}"/>
          </ac:spMkLst>
        </pc:spChg>
        <pc:spChg chg="add mod">
          <ac:chgData name="Erik Veer" userId="73b08471db47a260" providerId="LiveId" clId="{76E4A3F8-A9EF-429A-B65C-F3F3B4F2980E}" dt="2024-04-11T13:25:57.243" v="689" actId="1076"/>
          <ac:spMkLst>
            <pc:docMk/>
            <pc:sldMk cId="4224496236" sldId="262"/>
            <ac:spMk id="16" creationId="{E2F7D3D1-D4A4-16EE-7345-0A6F1C3E88D9}"/>
          </ac:spMkLst>
        </pc:spChg>
        <pc:spChg chg="add mod">
          <ac:chgData name="Erik Veer" userId="73b08471db47a260" providerId="LiveId" clId="{76E4A3F8-A9EF-429A-B65C-F3F3B4F2980E}" dt="2024-04-11T13:25:57.243" v="689" actId="1076"/>
          <ac:spMkLst>
            <pc:docMk/>
            <pc:sldMk cId="4224496236" sldId="262"/>
            <ac:spMk id="18" creationId="{263659F6-2F8D-C9C4-C586-092580ADB0FB}"/>
          </ac:spMkLst>
        </pc:spChg>
        <pc:spChg chg="add mod">
          <ac:chgData name="Erik Veer" userId="73b08471db47a260" providerId="LiveId" clId="{76E4A3F8-A9EF-429A-B65C-F3F3B4F2980E}" dt="2024-04-11T13:25:57.243" v="689" actId="1076"/>
          <ac:spMkLst>
            <pc:docMk/>
            <pc:sldMk cId="4224496236" sldId="262"/>
            <ac:spMk id="19" creationId="{84E58DF6-8F5A-2696-7596-3F75E7B9790F}"/>
          </ac:spMkLst>
        </pc:spChg>
        <pc:spChg chg="add mod">
          <ac:chgData name="Erik Veer" userId="73b08471db47a260" providerId="LiveId" clId="{76E4A3F8-A9EF-429A-B65C-F3F3B4F2980E}" dt="2024-04-11T13:25:57.243" v="689" actId="1076"/>
          <ac:spMkLst>
            <pc:docMk/>
            <pc:sldMk cId="4224496236" sldId="262"/>
            <ac:spMk id="20" creationId="{F39C86BF-85D9-366F-6320-E58660236B69}"/>
          </ac:spMkLst>
        </pc:spChg>
        <pc:spChg chg="add mod">
          <ac:chgData name="Erik Veer" userId="73b08471db47a260" providerId="LiveId" clId="{76E4A3F8-A9EF-429A-B65C-F3F3B4F2980E}" dt="2024-04-11T13:25:57.243" v="689" actId="1076"/>
          <ac:spMkLst>
            <pc:docMk/>
            <pc:sldMk cId="4224496236" sldId="262"/>
            <ac:spMk id="21" creationId="{2A59B21E-4005-FE53-5A84-E826617E1938}"/>
          </ac:spMkLst>
        </pc:spChg>
        <pc:spChg chg="add mod">
          <ac:chgData name="Erik Veer" userId="73b08471db47a260" providerId="LiveId" clId="{76E4A3F8-A9EF-429A-B65C-F3F3B4F2980E}" dt="2024-04-11T13:25:57.243" v="689" actId="1076"/>
          <ac:spMkLst>
            <pc:docMk/>
            <pc:sldMk cId="4224496236" sldId="262"/>
            <ac:spMk id="22" creationId="{260A1663-6ACC-51E6-AAC8-8AFAC4B5CAAD}"/>
          </ac:spMkLst>
        </pc:spChg>
        <pc:spChg chg="add mod">
          <ac:chgData name="Erik Veer" userId="73b08471db47a260" providerId="LiveId" clId="{76E4A3F8-A9EF-429A-B65C-F3F3B4F2980E}" dt="2024-04-11T13:25:57.243" v="689" actId="1076"/>
          <ac:spMkLst>
            <pc:docMk/>
            <pc:sldMk cId="4224496236" sldId="262"/>
            <ac:spMk id="23" creationId="{399CF45F-5A02-C22D-1C24-8F144C0E35CB}"/>
          </ac:spMkLst>
        </pc:spChg>
        <pc:spChg chg="add mod">
          <ac:chgData name="Erik Veer" userId="73b08471db47a260" providerId="LiveId" clId="{76E4A3F8-A9EF-429A-B65C-F3F3B4F2980E}" dt="2024-04-11T13:25:57.243" v="689" actId="1076"/>
          <ac:spMkLst>
            <pc:docMk/>
            <pc:sldMk cId="4224496236" sldId="262"/>
            <ac:spMk id="24" creationId="{899FB872-CFAB-669B-0867-3820A82A3449}"/>
          </ac:spMkLst>
        </pc:spChg>
        <pc:spChg chg="add mod">
          <ac:chgData name="Erik Veer" userId="73b08471db47a260" providerId="LiveId" clId="{76E4A3F8-A9EF-429A-B65C-F3F3B4F2980E}" dt="2024-04-11T13:27:16.083" v="743" actId="20577"/>
          <ac:spMkLst>
            <pc:docMk/>
            <pc:sldMk cId="4224496236" sldId="262"/>
            <ac:spMk id="27" creationId="{1700C96C-CD5E-0A8B-2D4E-FB5CA69E4777}"/>
          </ac:spMkLst>
        </pc:spChg>
        <pc:spChg chg="add del mod">
          <ac:chgData name="Erik Veer" userId="73b08471db47a260" providerId="LiveId" clId="{76E4A3F8-A9EF-429A-B65C-F3F3B4F2980E}" dt="2024-04-11T13:44:28.370" v="797" actId="478"/>
          <ac:spMkLst>
            <pc:docMk/>
            <pc:sldMk cId="4224496236" sldId="262"/>
            <ac:spMk id="33" creationId="{4D5B2790-84D0-4E60-A59D-F84E42F0E0DD}"/>
          </ac:spMkLst>
        </pc:spChg>
        <pc:spChg chg="add del mod">
          <ac:chgData name="Erik Veer" userId="73b08471db47a260" providerId="LiveId" clId="{76E4A3F8-A9EF-429A-B65C-F3F3B4F2980E}" dt="2024-04-11T13:44:28.370" v="797" actId="478"/>
          <ac:spMkLst>
            <pc:docMk/>
            <pc:sldMk cId="4224496236" sldId="262"/>
            <ac:spMk id="34" creationId="{675DA8AF-5ABE-D1C5-6325-26A8AD7E1DCA}"/>
          </ac:spMkLst>
        </pc:spChg>
        <pc:spChg chg="add del mod">
          <ac:chgData name="Erik Veer" userId="73b08471db47a260" providerId="LiveId" clId="{76E4A3F8-A9EF-429A-B65C-F3F3B4F2980E}" dt="2024-04-11T13:44:28.370" v="797" actId="478"/>
          <ac:spMkLst>
            <pc:docMk/>
            <pc:sldMk cId="4224496236" sldId="262"/>
            <ac:spMk id="35" creationId="{5230D37B-7F74-3579-1AE3-2C3DD47355FF}"/>
          </ac:spMkLst>
        </pc:spChg>
        <pc:spChg chg="add del mod">
          <ac:chgData name="Erik Veer" userId="73b08471db47a260" providerId="LiveId" clId="{76E4A3F8-A9EF-429A-B65C-F3F3B4F2980E}" dt="2024-04-11T13:44:28.370" v="797" actId="478"/>
          <ac:spMkLst>
            <pc:docMk/>
            <pc:sldMk cId="4224496236" sldId="262"/>
            <ac:spMk id="36" creationId="{214677D6-70E8-B771-9DCF-76408C42B598}"/>
          </ac:spMkLst>
        </pc:spChg>
        <pc:spChg chg="add del mod">
          <ac:chgData name="Erik Veer" userId="73b08471db47a260" providerId="LiveId" clId="{76E4A3F8-A9EF-429A-B65C-F3F3B4F2980E}" dt="2024-04-11T13:44:28.370" v="797" actId="478"/>
          <ac:spMkLst>
            <pc:docMk/>
            <pc:sldMk cId="4224496236" sldId="262"/>
            <ac:spMk id="37" creationId="{28AE693D-7A3F-1EF7-53BB-76CF6DC98CE3}"/>
          </ac:spMkLst>
        </pc:spChg>
        <pc:grpChg chg="add mod">
          <ac:chgData name="Erik Veer" userId="73b08471db47a260" providerId="LiveId" clId="{76E4A3F8-A9EF-429A-B65C-F3F3B4F2980E}" dt="2024-04-11T13:25:57.243" v="689" actId="1076"/>
          <ac:grpSpMkLst>
            <pc:docMk/>
            <pc:sldMk cId="4224496236" sldId="262"/>
            <ac:grpSpMk id="17" creationId="{9BD23705-EA26-4980-0DAF-A99C54000CA9}"/>
          </ac:grpSpMkLst>
        </pc:grpChg>
        <pc:picChg chg="add mod">
          <ac:chgData name="Erik Veer" userId="73b08471db47a260" providerId="LiveId" clId="{76E4A3F8-A9EF-429A-B65C-F3F3B4F2980E}" dt="2024-04-11T13:40:47.890" v="780" actId="1076"/>
          <ac:picMkLst>
            <pc:docMk/>
            <pc:sldMk cId="4224496236" sldId="262"/>
            <ac:picMk id="26" creationId="{BA9CE27A-5CB9-3A71-2C33-629F621C9C13}"/>
          </ac:picMkLst>
        </pc:picChg>
        <pc:picChg chg="add del mod">
          <ac:chgData name="Erik Veer" userId="73b08471db47a260" providerId="LiveId" clId="{76E4A3F8-A9EF-429A-B65C-F3F3B4F2980E}" dt="2024-04-11T13:44:26.458" v="796" actId="478"/>
          <ac:picMkLst>
            <pc:docMk/>
            <pc:sldMk cId="4224496236" sldId="262"/>
            <ac:picMk id="32" creationId="{8FDDFB92-7B33-FD9C-CEEF-0C3355F7A0DC}"/>
          </ac:picMkLst>
        </pc:picChg>
        <pc:picChg chg="add mod">
          <ac:chgData name="Erik Veer" userId="73b08471db47a260" providerId="LiveId" clId="{76E4A3F8-A9EF-429A-B65C-F3F3B4F2980E}" dt="2024-04-11T13:44:35.830" v="801" actId="1076"/>
          <ac:picMkLst>
            <pc:docMk/>
            <pc:sldMk cId="4224496236" sldId="262"/>
            <ac:picMk id="39" creationId="{1D8F323B-3A20-9BC7-6F78-BF3B11CFB9DE}"/>
          </ac:picMkLst>
        </pc:picChg>
        <pc:picChg chg="add mod">
          <ac:chgData name="Erik Veer" userId="73b08471db47a260" providerId="LiveId" clId="{76E4A3F8-A9EF-429A-B65C-F3F3B4F2980E}" dt="2024-04-11T13:43:38.481" v="794" actId="1076"/>
          <ac:picMkLst>
            <pc:docMk/>
            <pc:sldMk cId="4224496236" sldId="262"/>
            <ac:picMk id="44" creationId="{B031F9F0-7392-8A76-5460-53CF774C4B97}"/>
          </ac:picMkLst>
        </pc:picChg>
        <pc:picChg chg="add mod">
          <ac:chgData name="Erik Veer" userId="73b08471db47a260" providerId="LiveId" clId="{76E4A3F8-A9EF-429A-B65C-F3F3B4F2980E}" dt="2024-04-11T13:43:41.141" v="795" actId="1076"/>
          <ac:picMkLst>
            <pc:docMk/>
            <pc:sldMk cId="4224496236" sldId="262"/>
            <ac:picMk id="46" creationId="{F7358379-3AC9-AC4B-C159-E12F79D42429}"/>
          </ac:picMkLst>
        </pc:picChg>
        <pc:picChg chg="add mod">
          <ac:chgData name="Erik Veer" userId="73b08471db47a260" providerId="LiveId" clId="{76E4A3F8-A9EF-429A-B65C-F3F3B4F2980E}" dt="2024-04-11T13:44:33.938" v="800" actId="1076"/>
          <ac:picMkLst>
            <pc:docMk/>
            <pc:sldMk cId="4224496236" sldId="262"/>
            <ac:picMk id="48" creationId="{E5B4EC6E-21AA-CC88-9718-A493EF13A81A}"/>
          </ac:picMkLst>
        </pc:picChg>
        <pc:cxnChg chg="add mod">
          <ac:chgData name="Erik Veer" userId="73b08471db47a260" providerId="LiveId" clId="{76E4A3F8-A9EF-429A-B65C-F3F3B4F2980E}" dt="2024-04-11T13:41:09.650" v="783" actId="14100"/>
          <ac:cxnSpMkLst>
            <pc:docMk/>
            <pc:sldMk cId="4224496236" sldId="262"/>
            <ac:cxnSpMk id="29" creationId="{C49D6BB7-7095-1198-0B2E-77810D880538}"/>
          </ac:cxnSpMkLst>
        </pc:cxnChg>
        <pc:cxnChg chg="add mod">
          <ac:chgData name="Erik Veer" userId="73b08471db47a260" providerId="LiveId" clId="{76E4A3F8-A9EF-429A-B65C-F3F3B4F2980E}" dt="2024-04-11T13:41:19.809" v="786" actId="14100"/>
          <ac:cxnSpMkLst>
            <pc:docMk/>
            <pc:sldMk cId="4224496236" sldId="262"/>
            <ac:cxnSpMk id="41" creationId="{577C3641-FD5E-AE03-44A4-3475B60EE165}"/>
          </ac:cxnSpMkLst>
        </pc:cxnChg>
        <pc:cxnChg chg="add mod">
          <ac:chgData name="Erik Veer" userId="73b08471db47a260" providerId="LiveId" clId="{76E4A3F8-A9EF-429A-B65C-F3F3B4F2980E}" dt="2024-04-11T13:52:36.482" v="807" actId="14100"/>
          <ac:cxnSpMkLst>
            <pc:docMk/>
            <pc:sldMk cId="4224496236" sldId="262"/>
            <ac:cxnSpMk id="49" creationId="{DF6E6DC4-50E3-F505-F0E5-C6F5EE65FE64}"/>
          </ac:cxnSpMkLst>
        </pc:cxnChg>
        <pc:cxnChg chg="add mod">
          <ac:chgData name="Erik Veer" userId="73b08471db47a260" providerId="LiveId" clId="{76E4A3F8-A9EF-429A-B65C-F3F3B4F2980E}" dt="2024-04-11T13:52:44.022" v="810" actId="14100"/>
          <ac:cxnSpMkLst>
            <pc:docMk/>
            <pc:sldMk cId="4224496236" sldId="262"/>
            <ac:cxnSpMk id="52" creationId="{26183EA9-7DD9-D5A1-9B7A-1DC4BED49BC9}"/>
          </ac:cxnSpMkLst>
        </pc:cxnChg>
      </pc:sldChg>
      <pc:sldChg chg="addSp delSp modSp add mod">
        <pc:chgData name="Erik Veer" userId="73b08471db47a260" providerId="LiveId" clId="{76E4A3F8-A9EF-429A-B65C-F3F3B4F2980E}" dt="2024-04-11T20:33:49.741" v="1026" actId="1076"/>
        <pc:sldMkLst>
          <pc:docMk/>
          <pc:sldMk cId="2197083722" sldId="263"/>
        </pc:sldMkLst>
        <pc:spChg chg="mod">
          <ac:chgData name="Erik Veer" userId="73b08471db47a260" providerId="LiveId" clId="{76E4A3F8-A9EF-429A-B65C-F3F3B4F2980E}" dt="2024-04-11T16:56:02.536" v="811" actId="1076"/>
          <ac:spMkLst>
            <pc:docMk/>
            <pc:sldMk cId="2197083722" sldId="263"/>
            <ac:spMk id="3" creationId="{9E122135-E5B6-F8E9-2F0A-D3983933600B}"/>
          </ac:spMkLst>
        </pc:spChg>
        <pc:spChg chg="add mod">
          <ac:chgData name="Erik Veer" userId="73b08471db47a260" providerId="LiveId" clId="{76E4A3F8-A9EF-429A-B65C-F3F3B4F2980E}" dt="2024-04-11T13:27:02.185" v="718" actId="1076"/>
          <ac:spMkLst>
            <pc:docMk/>
            <pc:sldMk cId="2197083722" sldId="263"/>
            <ac:spMk id="10" creationId="{A42BE07B-4FD1-969C-1ED2-0607C21478A7}"/>
          </ac:spMkLst>
        </pc:spChg>
        <pc:spChg chg="del">
          <ac:chgData name="Erik Veer" userId="73b08471db47a260" providerId="LiveId" clId="{76E4A3F8-A9EF-429A-B65C-F3F3B4F2980E}" dt="2024-04-11T13:26:44.657" v="695" actId="478"/>
          <ac:spMkLst>
            <pc:docMk/>
            <pc:sldMk cId="2197083722" sldId="263"/>
            <ac:spMk id="16" creationId="{E2F7D3D1-D4A4-16EE-7345-0A6F1C3E88D9}"/>
          </ac:spMkLst>
        </pc:spChg>
        <pc:spChg chg="del">
          <ac:chgData name="Erik Veer" userId="73b08471db47a260" providerId="LiveId" clId="{76E4A3F8-A9EF-429A-B65C-F3F3B4F2980E}" dt="2024-04-11T13:26:44.657" v="695" actId="478"/>
          <ac:spMkLst>
            <pc:docMk/>
            <pc:sldMk cId="2197083722" sldId="263"/>
            <ac:spMk id="18" creationId="{263659F6-2F8D-C9C4-C586-092580ADB0FB}"/>
          </ac:spMkLst>
        </pc:spChg>
        <pc:spChg chg="del">
          <ac:chgData name="Erik Veer" userId="73b08471db47a260" providerId="LiveId" clId="{76E4A3F8-A9EF-429A-B65C-F3F3B4F2980E}" dt="2024-04-11T13:26:44.657" v="695" actId="478"/>
          <ac:spMkLst>
            <pc:docMk/>
            <pc:sldMk cId="2197083722" sldId="263"/>
            <ac:spMk id="19" creationId="{84E58DF6-8F5A-2696-7596-3F75E7B9790F}"/>
          </ac:spMkLst>
        </pc:spChg>
        <pc:spChg chg="del">
          <ac:chgData name="Erik Veer" userId="73b08471db47a260" providerId="LiveId" clId="{76E4A3F8-A9EF-429A-B65C-F3F3B4F2980E}" dt="2024-04-11T13:26:44.657" v="695" actId="478"/>
          <ac:spMkLst>
            <pc:docMk/>
            <pc:sldMk cId="2197083722" sldId="263"/>
            <ac:spMk id="20" creationId="{F39C86BF-85D9-366F-6320-E58660236B69}"/>
          </ac:spMkLst>
        </pc:spChg>
        <pc:spChg chg="del">
          <ac:chgData name="Erik Veer" userId="73b08471db47a260" providerId="LiveId" clId="{76E4A3F8-A9EF-429A-B65C-F3F3B4F2980E}" dt="2024-04-11T13:26:44.657" v="695" actId="478"/>
          <ac:spMkLst>
            <pc:docMk/>
            <pc:sldMk cId="2197083722" sldId="263"/>
            <ac:spMk id="21" creationId="{2A59B21E-4005-FE53-5A84-E826617E1938}"/>
          </ac:spMkLst>
        </pc:spChg>
        <pc:spChg chg="del">
          <ac:chgData name="Erik Veer" userId="73b08471db47a260" providerId="LiveId" clId="{76E4A3F8-A9EF-429A-B65C-F3F3B4F2980E}" dt="2024-04-11T13:26:44.657" v="695" actId="478"/>
          <ac:spMkLst>
            <pc:docMk/>
            <pc:sldMk cId="2197083722" sldId="263"/>
            <ac:spMk id="22" creationId="{260A1663-6ACC-51E6-AAC8-8AFAC4B5CAAD}"/>
          </ac:spMkLst>
        </pc:spChg>
        <pc:spChg chg="del">
          <ac:chgData name="Erik Veer" userId="73b08471db47a260" providerId="LiveId" clId="{76E4A3F8-A9EF-429A-B65C-F3F3B4F2980E}" dt="2024-04-11T13:26:44.657" v="695" actId="478"/>
          <ac:spMkLst>
            <pc:docMk/>
            <pc:sldMk cId="2197083722" sldId="263"/>
            <ac:spMk id="23" creationId="{399CF45F-5A02-C22D-1C24-8F144C0E35CB}"/>
          </ac:spMkLst>
        </pc:spChg>
        <pc:spChg chg="del">
          <ac:chgData name="Erik Veer" userId="73b08471db47a260" providerId="LiveId" clId="{76E4A3F8-A9EF-429A-B65C-F3F3B4F2980E}" dt="2024-04-11T13:26:44.657" v="695" actId="478"/>
          <ac:spMkLst>
            <pc:docMk/>
            <pc:sldMk cId="2197083722" sldId="263"/>
            <ac:spMk id="24" creationId="{899FB872-CFAB-669B-0867-3820A82A3449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25" creationId="{93FCA3FB-C246-F1CD-C08D-4238F2CDDEBB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27" creationId="{73396B20-C72D-E471-26FC-87D64B0CEC90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28" creationId="{AA6B9067-5D68-D38F-BA01-295EC25D0495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29" creationId="{56321812-1A8E-9360-7E1A-3532C83D20F6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30" creationId="{F614902A-037A-67EB-F828-A5F31BDAA859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31" creationId="{C3B316B7-00FC-CFC5-01D1-C565B1CD8EA6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32" creationId="{337A5D85-81CC-8D6E-33C5-78F4292C9E17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33" creationId="{59302BBD-16E8-30AB-64AC-0FA7E31DC0DD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34" creationId="{080576A6-0578-DD74-98B1-FBB42FF9FB34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35" creationId="{FDF31818-CF7C-C64A-8A2A-B199A5A3F565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36" creationId="{A6D00784-B99A-921A-D404-17977D5A9AEE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37" creationId="{B4EFB425-33F1-F805-BA07-1C46F4C511A5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38" creationId="{4B69F56E-A04D-BC2E-D993-3707BB9A5CC0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39" creationId="{3C8E6853-8865-4CAB-5F81-BBC89444C365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40" creationId="{E28BF64D-0898-C0EE-53FB-A1BFD4B1DD27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41" creationId="{6A4A74A8-440D-414E-AB43-8B9A3322AD22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42" creationId="{8FE633B9-0265-8B93-0396-5BB592234156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43" creationId="{E496569F-340E-AAE3-72ED-29797F2F4DF7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44" creationId="{4DD91315-C5A7-15F3-B81C-1088FB93DEDE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45" creationId="{309A9C99-F92C-84F6-412A-013FFB94DFD7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46" creationId="{6E45F219-3357-D402-BC4C-DE8FCA0B0AF0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47" creationId="{32A78EBC-8347-5F8F-10CF-082268ABBE66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48" creationId="{5958DF88-A029-869F-C8DC-747B55D2E3CA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49" creationId="{21382C85-CC53-BD44-9BE4-34E12F04D681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50" creationId="{3FDC9721-239F-B9DF-93E9-49907935B6A2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51" creationId="{8786A5FA-D393-61B3-08A5-2DCD828A53C8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52" creationId="{84566DF3-2C8E-3F2B-2BBD-32C3B06222D2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53" creationId="{8607DA9F-4892-4D3B-6829-3C044C4B9912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54" creationId="{16D4C816-D8A4-837A-CF45-BBD76A231E1B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55" creationId="{9FDD3BBE-6687-CCB3-F611-33D64D796F05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56" creationId="{08B21F96-AF5D-F9B6-721A-D53CE6F3D1B3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57" creationId="{4BD82E08-8A22-B5B1-0D05-46D7C9A2175C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58" creationId="{5FFDBD07-6F76-8D67-5483-7A20516B0C26}"/>
          </ac:spMkLst>
        </pc:spChg>
        <pc:spChg chg="add">
          <ac:chgData name="Erik Veer" userId="73b08471db47a260" providerId="LiveId" clId="{76E4A3F8-A9EF-429A-B65C-F3F3B4F2980E}" dt="2024-04-11T17:21:12.373" v="815"/>
          <ac:spMkLst>
            <pc:docMk/>
            <pc:sldMk cId="2197083722" sldId="263"/>
            <ac:spMk id="61" creationId="{E869ACE9-81DF-9A1D-0376-A51F41CC2215}"/>
          </ac:spMkLst>
        </pc:spChg>
        <pc:spChg chg="add">
          <ac:chgData name="Erik Veer" userId="73b08471db47a260" providerId="LiveId" clId="{76E4A3F8-A9EF-429A-B65C-F3F3B4F2980E}" dt="2024-04-11T17:21:12.373" v="815"/>
          <ac:spMkLst>
            <pc:docMk/>
            <pc:sldMk cId="2197083722" sldId="263"/>
            <ac:spMk id="62" creationId="{E2585B35-4E10-0421-F472-6BD4869E948F}"/>
          </ac:spMkLst>
        </pc:spChg>
        <pc:spChg chg="add">
          <ac:chgData name="Erik Veer" userId="73b08471db47a260" providerId="LiveId" clId="{76E4A3F8-A9EF-429A-B65C-F3F3B4F2980E}" dt="2024-04-11T17:21:12.373" v="815"/>
          <ac:spMkLst>
            <pc:docMk/>
            <pc:sldMk cId="2197083722" sldId="263"/>
            <ac:spMk id="63" creationId="{A0D43626-4362-8229-5D63-A6AC1969607A}"/>
          </ac:spMkLst>
        </pc:spChg>
        <pc:spChg chg="add">
          <ac:chgData name="Erik Veer" userId="73b08471db47a260" providerId="LiveId" clId="{76E4A3F8-A9EF-429A-B65C-F3F3B4F2980E}" dt="2024-04-11T17:21:12.373" v="815"/>
          <ac:spMkLst>
            <pc:docMk/>
            <pc:sldMk cId="2197083722" sldId="263"/>
            <ac:spMk id="64" creationId="{83AE9083-FA0A-D43C-7EDB-C3D300C566F4}"/>
          </ac:spMkLst>
        </pc:spChg>
        <pc:spChg chg="add">
          <ac:chgData name="Erik Veer" userId="73b08471db47a260" providerId="LiveId" clId="{76E4A3F8-A9EF-429A-B65C-F3F3B4F2980E}" dt="2024-04-11T17:21:12.373" v="815"/>
          <ac:spMkLst>
            <pc:docMk/>
            <pc:sldMk cId="2197083722" sldId="263"/>
            <ac:spMk id="65" creationId="{15960627-A1E3-36EA-A9E9-6B8E87165372}"/>
          </ac:spMkLst>
        </pc:spChg>
        <pc:spChg chg="add">
          <ac:chgData name="Erik Veer" userId="73b08471db47a260" providerId="LiveId" clId="{76E4A3F8-A9EF-429A-B65C-F3F3B4F2980E}" dt="2024-04-11T17:21:12.373" v="815"/>
          <ac:spMkLst>
            <pc:docMk/>
            <pc:sldMk cId="2197083722" sldId="263"/>
            <ac:spMk id="66" creationId="{FF8734E8-D670-3247-2D16-12D652C80085}"/>
          </ac:spMkLst>
        </pc:spChg>
        <pc:spChg chg="add">
          <ac:chgData name="Erik Veer" userId="73b08471db47a260" providerId="LiveId" clId="{76E4A3F8-A9EF-429A-B65C-F3F3B4F2980E}" dt="2024-04-11T17:21:12.373" v="815"/>
          <ac:spMkLst>
            <pc:docMk/>
            <pc:sldMk cId="2197083722" sldId="263"/>
            <ac:spMk id="67" creationId="{71F5FADC-315D-6537-53A8-3618AB3669A6}"/>
          </ac:spMkLst>
        </pc:spChg>
        <pc:spChg chg="add">
          <ac:chgData name="Erik Veer" userId="73b08471db47a260" providerId="LiveId" clId="{76E4A3F8-A9EF-429A-B65C-F3F3B4F2980E}" dt="2024-04-11T17:21:12.373" v="815"/>
          <ac:spMkLst>
            <pc:docMk/>
            <pc:sldMk cId="2197083722" sldId="263"/>
            <ac:spMk id="68" creationId="{C7A55339-9197-97E0-246A-BA56C063A21A}"/>
          </ac:spMkLst>
        </pc:spChg>
        <pc:spChg chg="add mod">
          <ac:chgData name="Erik Veer" userId="73b08471db47a260" providerId="LiveId" clId="{76E4A3F8-A9EF-429A-B65C-F3F3B4F2980E}" dt="2024-04-11T18:31:55.086" v="985" actId="20577"/>
          <ac:spMkLst>
            <pc:docMk/>
            <pc:sldMk cId="2197083722" sldId="263"/>
            <ac:spMk id="70" creationId="{D31E1C86-07D5-B306-B554-9DA5D06DAFB4}"/>
          </ac:spMkLst>
        </pc:spChg>
        <pc:spChg chg="add mod">
          <ac:chgData name="Erik Veer" userId="73b08471db47a260" providerId="LiveId" clId="{76E4A3F8-A9EF-429A-B65C-F3F3B4F2980E}" dt="2024-04-11T18:34:40.231" v="1017" actId="20577"/>
          <ac:spMkLst>
            <pc:docMk/>
            <pc:sldMk cId="2197083722" sldId="263"/>
            <ac:spMk id="73" creationId="{0E418D4B-A54B-E5BE-C94F-6044BDB0587B}"/>
          </ac:spMkLst>
        </pc:spChg>
        <pc:grpChg chg="del">
          <ac:chgData name="Erik Veer" userId="73b08471db47a260" providerId="LiveId" clId="{76E4A3F8-A9EF-429A-B65C-F3F3B4F2980E}" dt="2024-04-11T13:26:44.657" v="695" actId="478"/>
          <ac:grpSpMkLst>
            <pc:docMk/>
            <pc:sldMk cId="2197083722" sldId="263"/>
            <ac:grpSpMk id="17" creationId="{9BD23705-EA26-4980-0DAF-A99C54000CA9}"/>
          </ac:grpSpMkLst>
        </pc:grpChg>
        <pc:picChg chg="del">
          <ac:chgData name="Erik Veer" userId="73b08471db47a260" providerId="LiveId" clId="{76E4A3F8-A9EF-429A-B65C-F3F3B4F2980E}" dt="2024-04-11T13:26:43.380" v="694" actId="478"/>
          <ac:picMkLst>
            <pc:docMk/>
            <pc:sldMk cId="2197083722" sldId="263"/>
            <ac:picMk id="26" creationId="{BA9CE27A-5CB9-3A71-2C33-629F621C9C13}"/>
          </ac:picMkLst>
        </pc:picChg>
        <pc:picChg chg="add del mod">
          <ac:chgData name="Erik Veer" userId="73b08471db47a260" providerId="LiveId" clId="{76E4A3F8-A9EF-429A-B65C-F3F3B4F2980E}" dt="2024-04-11T20:33:37.278" v="1024" actId="478"/>
          <ac:picMkLst>
            <pc:docMk/>
            <pc:sldMk cId="2197083722" sldId="263"/>
            <ac:picMk id="60" creationId="{8B138195-948D-4FB1-098D-B38CF9CACA6E}"/>
          </ac:picMkLst>
        </pc:picChg>
        <pc:picChg chg="add mod">
          <ac:chgData name="Erik Veer" userId="73b08471db47a260" providerId="LiveId" clId="{76E4A3F8-A9EF-429A-B65C-F3F3B4F2980E}" dt="2024-04-11T18:18:45.008" v="907" actId="1076"/>
          <ac:picMkLst>
            <pc:docMk/>
            <pc:sldMk cId="2197083722" sldId="263"/>
            <ac:picMk id="72" creationId="{1D66CB82-653A-DE07-1BDA-ED4F479386BB}"/>
          </ac:picMkLst>
        </pc:picChg>
        <pc:picChg chg="add mod">
          <ac:chgData name="Erik Veer" userId="73b08471db47a260" providerId="LiveId" clId="{76E4A3F8-A9EF-429A-B65C-F3F3B4F2980E}" dt="2024-04-11T20:33:49.741" v="1026" actId="1076"/>
          <ac:picMkLst>
            <pc:docMk/>
            <pc:sldMk cId="2197083722" sldId="263"/>
            <ac:picMk id="75" creationId="{E828C60E-08B2-2A30-CD5D-BCDEF6EB8408}"/>
          </ac:picMkLst>
        </pc:picChg>
      </pc:sldChg>
      <pc:sldChg chg="modSp add mod">
        <pc:chgData name="Erik Veer" userId="73b08471db47a260" providerId="LiveId" clId="{76E4A3F8-A9EF-429A-B65C-F3F3B4F2980E}" dt="2024-04-11T13:52:18.038" v="804" actId="14100"/>
        <pc:sldMkLst>
          <pc:docMk/>
          <pc:sldMk cId="2197211824" sldId="264"/>
        </pc:sldMkLst>
        <pc:cxnChg chg="mod">
          <ac:chgData name="Erik Veer" userId="73b08471db47a260" providerId="LiveId" clId="{76E4A3F8-A9EF-429A-B65C-F3F3B4F2980E}" dt="2024-04-11T13:52:18.038" v="804" actId="14100"/>
          <ac:cxnSpMkLst>
            <pc:docMk/>
            <pc:sldMk cId="2197211824" sldId="264"/>
            <ac:cxnSpMk id="29" creationId="{C49D6BB7-7095-1198-0B2E-77810D880538}"/>
          </ac:cxnSpMkLst>
        </pc:cxnChg>
        <pc:cxnChg chg="mod">
          <ac:chgData name="Erik Veer" userId="73b08471db47a260" providerId="LiveId" clId="{76E4A3F8-A9EF-429A-B65C-F3F3B4F2980E}" dt="2024-04-11T13:51:51.435" v="803" actId="14100"/>
          <ac:cxnSpMkLst>
            <pc:docMk/>
            <pc:sldMk cId="2197211824" sldId="264"/>
            <ac:cxnSpMk id="41" creationId="{577C3641-FD5E-AE03-44A4-3475B60EE165}"/>
          </ac:cxnSpMkLst>
        </pc:cxnChg>
      </pc:sldChg>
      <pc:sldChg chg="addSp modSp new mod">
        <pc:chgData name="Erik Veer" userId="73b08471db47a260" providerId="LiveId" clId="{76E4A3F8-A9EF-429A-B65C-F3F3B4F2980E}" dt="2024-04-11T19:05:21.453" v="1023" actId="1076"/>
        <pc:sldMkLst>
          <pc:docMk/>
          <pc:sldMk cId="86991580" sldId="265"/>
        </pc:sldMkLst>
        <pc:picChg chg="add mod">
          <ac:chgData name="Erik Veer" userId="73b08471db47a260" providerId="LiveId" clId="{76E4A3F8-A9EF-429A-B65C-F3F3B4F2980E}" dt="2024-04-11T19:05:21.453" v="1023" actId="1076"/>
          <ac:picMkLst>
            <pc:docMk/>
            <pc:sldMk cId="86991580" sldId="265"/>
            <ac:picMk id="3" creationId="{C2D4F043-9BE5-4AE4-CF7E-73790C4DED54}"/>
          </ac:picMkLst>
        </pc:picChg>
      </pc:sldChg>
      <pc:sldChg chg="new del">
        <pc:chgData name="Erik Veer" userId="73b08471db47a260" providerId="LiveId" clId="{76E4A3F8-A9EF-429A-B65C-F3F3B4F2980E}" dt="2024-04-11T19:05:12.841" v="1019" actId="680"/>
        <pc:sldMkLst>
          <pc:docMk/>
          <pc:sldMk cId="261474860" sldId="2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02D69-2FF1-F46D-F869-7B37793EC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88EDC6-7E23-8963-D644-87921F2E0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DA2ED-DA4A-534C-EFEA-5129751D9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AC2F-8D7E-42C4-91C8-8F178D4B189A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1E16C-9C2C-CBFD-2DD4-092B0EC7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3D339-3070-445E-3792-F04BCC432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72AD-2243-4B79-B88D-47098368B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88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7C8-F72C-A8BA-70E0-6375177C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7A8A3F-D64B-53DF-C2D0-60ED653324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260DC-76C5-75CC-2896-AD3936AFC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AC2F-8D7E-42C4-91C8-8F178D4B189A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56D5F-46E3-B563-088F-407FBC4F5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5A2BE-6C05-6C99-A590-2F0C2E3A9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72AD-2243-4B79-B88D-47098368B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8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2939E7-ECC9-9325-BB12-21862AC0D7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B0D842-3C31-14BE-30C2-7BFF0D513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A4841-739E-D34D-C537-BD60289EC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AC2F-8D7E-42C4-91C8-8F178D4B189A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39DA-0D63-DC1F-86A4-71B2D214B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FF06D-14E5-3092-A71D-B9F8F892B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72AD-2243-4B79-B88D-47098368B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30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68C2D-53D2-375C-A525-B86E7E559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FFD55-EA71-6098-2CA3-5AB2EA45F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F25CA-768B-1B87-BE3F-00206B188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AC2F-8D7E-42C4-91C8-8F178D4B189A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331DB-0508-A20D-B51A-337E1ACD2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A50FD-4DC5-4937-6767-A5F75C0D3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72AD-2243-4B79-B88D-47098368B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02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0DB5E-938E-5922-8A64-5C69D8629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9ED72-3208-C9C5-E01E-D6879DAF2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CDA2B-E643-400D-482A-1C065C853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AC2F-8D7E-42C4-91C8-8F178D4B189A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20327-3DF9-6266-98B2-EB3AC994E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50964-A69B-72B4-60E0-A0EFA880E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72AD-2243-4B79-B88D-47098368B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60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5DD0-5224-2D5F-E434-5272202E0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E395B-4056-A774-0885-43090CA8EE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558F9-480D-F564-B1CE-DC68AFC84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EEBE8-5AB5-4F2A-1FF5-5E5F2AE2C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AC2F-8D7E-42C4-91C8-8F178D4B189A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97607-BFD8-2B51-1D43-E5F804BC5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AF0A9-E0CF-CE2A-B871-9F6BBB08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72AD-2243-4B79-B88D-47098368B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45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35CB-2E61-7482-BAE0-E9AF452AD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E475AA-31EE-07CB-BAA7-194235ED5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E39C4-F652-BC03-F4C4-CB5AA13B0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A50EF-6D76-DA15-164A-20857FB1C9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1A9D51-D930-E561-C44F-B9D3A26BF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21AEC0-BA76-952C-2293-2413E725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AC2F-8D7E-42C4-91C8-8F178D4B189A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6F413F-FDA4-9335-8DBE-55BD66BAD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8E1C76-65F3-6763-AB0B-182D849E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72AD-2243-4B79-B88D-47098368B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5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56E40-8ADC-189E-59A3-CF270F955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60BEF4-2B18-E404-4E65-9AB68F126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AC2F-8D7E-42C4-91C8-8F178D4B189A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F7E21-6691-2B3C-0A9F-4D8AE512D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615C6-D606-3DE6-6391-3A9483CFC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72AD-2243-4B79-B88D-47098368B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4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6A2106-59FB-C1AC-B033-CDC50E4B9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AC2F-8D7E-42C4-91C8-8F178D4B189A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415D76-40B3-DA0D-9F84-9C1E82C19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8D8B5-D5E1-5D2C-E616-54751806E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72AD-2243-4B79-B88D-47098368B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72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26D99-6063-F92C-326B-87F3FA49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F5D85-FD63-2C51-BDBC-A10F6FE1C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929728-1437-3944-DBC8-9D3337FAE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FA59A-6A4B-B704-D048-F6B0BBBE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AC2F-8D7E-42C4-91C8-8F178D4B189A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D60EC-DADF-9D5E-4A5E-5D1605E1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9EEB7E-FE92-7141-4712-FB7A83A6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72AD-2243-4B79-B88D-47098368B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98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00F45-875A-3D7D-32BE-8AF14B1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C717B6-FCB5-B603-5F00-60050A93F1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577B81-BF6F-863C-8376-08EF023F9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B1727-9352-77D6-E7E0-F42DB7706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AC2F-8D7E-42C4-91C8-8F178D4B189A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954189-CBF5-935B-D0F5-7939E3BB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66E84-0A01-A6D5-50C1-50336F0B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72AD-2243-4B79-B88D-47098368B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02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1BD2FA-7D21-0858-F3E5-65EAB6C8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BC015-5C68-7BBF-6570-BFD8539D5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E64C4-097C-AE81-2488-4D32CF8EC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46AC2F-8D7E-42C4-91C8-8F178D4B189A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C59D7-B8DB-21D6-5EBF-5109261FD8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E66C4-855C-073B-F958-0A828D4D80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CD72AD-2243-4B79-B88D-47098368B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45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athering.tweakers.net/forum/list_message/78427188#78427188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gathering.tweakers.net/forum/list_message/77882454#77882454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gathering.tweakers.net/forum/list_message/78228570#78228570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athering.tweakers.net/forum/list_message/78236480#7823648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hmswink/Resideo-R200C2-ESPHome-Mod/tree/main" TargetMode="External"/><Relationship Id="rId2" Type="http://schemas.openxmlformats.org/officeDocument/2006/relationships/hyperlink" Target="https://gathering.tweakers.net/forum/list_message/78586134#78586134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rhmswink/Resideo-R200C2-ESPHome-Mod/blob/main/Source/cm1106_sensor.h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en.gassensor.com.cn/Product_files/Specifications/CM1106-C%20Single%20Beam%20NDIR%20CO2%20Sensor%20Module%20Specification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RobTillaart/CHT8305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0BD6AF-591D-BDEB-2DDA-2B9B9104F5C9}"/>
              </a:ext>
            </a:extLst>
          </p:cNvPr>
          <p:cNvSpPr txBox="1"/>
          <p:nvPr/>
        </p:nvSpPr>
        <p:spPr>
          <a:xfrm>
            <a:off x="742950" y="311835"/>
            <a:ext cx="8883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https://gathering.tweakers.net/forum/list_message/78427188#78427188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3A32A9-1BF9-9DDD-0927-277B2115B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71" y="1818761"/>
            <a:ext cx="3791696" cy="396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FBCBB71-0336-9489-F6DE-8362C8175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26" y="1822222"/>
            <a:ext cx="3841508" cy="395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AF3317-400F-7D7D-7F10-641F37E9541D}"/>
              </a:ext>
            </a:extLst>
          </p:cNvPr>
          <p:cNvSpPr txBox="1"/>
          <p:nvPr/>
        </p:nvSpPr>
        <p:spPr>
          <a:xfrm>
            <a:off x="2388469" y="130810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5V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41317-B73F-4817-0A1D-04E2B45219E0}"/>
              </a:ext>
            </a:extLst>
          </p:cNvPr>
          <p:cNvSpPr txBox="1"/>
          <p:nvPr/>
        </p:nvSpPr>
        <p:spPr>
          <a:xfrm>
            <a:off x="8092005" y="139700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3.3V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C74ADB-18CF-173A-062B-1870D75525AE}"/>
              </a:ext>
            </a:extLst>
          </p:cNvPr>
          <p:cNvSpPr/>
          <p:nvPr/>
        </p:nvSpPr>
        <p:spPr>
          <a:xfrm>
            <a:off x="7717355" y="3606800"/>
            <a:ext cx="374650" cy="520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1918A3-499B-47CB-D4EE-9865A56CD2AF}"/>
              </a:ext>
            </a:extLst>
          </p:cNvPr>
          <p:cNvSpPr/>
          <p:nvPr/>
        </p:nvSpPr>
        <p:spPr>
          <a:xfrm>
            <a:off x="3812105" y="3278250"/>
            <a:ext cx="374650" cy="520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74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D4F043-9BE5-4AE4-CF7E-73790C4DE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756" y="509437"/>
            <a:ext cx="8644263" cy="532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1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E5662B-8DFC-B88E-5C59-69FC4EA6C150}"/>
              </a:ext>
            </a:extLst>
          </p:cNvPr>
          <p:cNvSpPr txBox="1"/>
          <p:nvPr/>
        </p:nvSpPr>
        <p:spPr>
          <a:xfrm>
            <a:off x="698500" y="388035"/>
            <a:ext cx="919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https://gathering.tweakers.net/forum/list_message/77882454#77882454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DBF568-7C75-9057-889E-09DBEB98A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262" y="1188768"/>
            <a:ext cx="3031438" cy="404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201FA1-DC6C-7152-3E40-0358679A4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0" y="1136650"/>
            <a:ext cx="3162300" cy="42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135F51-4020-39CC-C30F-9CD910266122}"/>
              </a:ext>
            </a:extLst>
          </p:cNvPr>
          <p:cNvSpPr txBox="1"/>
          <p:nvPr/>
        </p:nvSpPr>
        <p:spPr>
          <a:xfrm>
            <a:off x="4255369" y="5789084"/>
            <a:ext cx="3100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ESP8266 parallel aan CH430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652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72290D-B603-8D7A-49AD-50416F1D27C3}"/>
              </a:ext>
            </a:extLst>
          </p:cNvPr>
          <p:cNvSpPr txBox="1"/>
          <p:nvPr/>
        </p:nvSpPr>
        <p:spPr>
          <a:xfrm>
            <a:off x="628650" y="438835"/>
            <a:ext cx="8020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https://gathering.tweakers.net/forum/list_message/78228570#78228570</a:t>
            </a:r>
            <a:endParaRPr lang="en-US" dirty="0"/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90A507-0C9D-F40F-4E21-EA9C62426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382182"/>
            <a:ext cx="3359150" cy="447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DDC0A9-A7F9-5341-5CC8-AED32D3B09C7}"/>
              </a:ext>
            </a:extLst>
          </p:cNvPr>
          <p:cNvSpPr txBox="1"/>
          <p:nvPr/>
        </p:nvSpPr>
        <p:spPr>
          <a:xfrm>
            <a:off x="4921252" y="2153335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</a:t>
            </a:r>
          </a:p>
          <a:p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https://gathering.tweakers.net/forum/list_message/78236480#78236480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2B12DC-41B9-B9A1-1473-2C4E29C41CA7}"/>
              </a:ext>
            </a:extLst>
          </p:cNvPr>
          <p:cNvSpPr txBox="1"/>
          <p:nvPr/>
        </p:nvSpPr>
        <p:spPr>
          <a:xfrm>
            <a:off x="5035550" y="393373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i="0" dirty="0">
                <a:solidFill>
                  <a:srgbClr val="0B0D0E"/>
                </a:solidFill>
                <a:effectLst/>
                <a:highlight>
                  <a:srgbClr val="EBEDEF"/>
                </a:highlight>
                <a:latin typeface="arial" panose="020B0604020202020204" pitchFamily="34" charset="0"/>
              </a:rPr>
              <a:t>V = 3,3V op de ESP32</a:t>
            </a:r>
            <a:br>
              <a:rPr lang="nl-NL" dirty="0"/>
            </a:br>
            <a:r>
              <a:rPr lang="nl-NL" b="0" i="0" dirty="0">
                <a:solidFill>
                  <a:srgbClr val="0B0D0E"/>
                </a:solidFill>
                <a:effectLst/>
                <a:highlight>
                  <a:srgbClr val="EBEDEF"/>
                </a:highlight>
                <a:latin typeface="arial" panose="020B0604020202020204" pitchFamily="34" charset="0"/>
              </a:rPr>
              <a:t>G = Ground</a:t>
            </a:r>
            <a:br>
              <a:rPr lang="nl-NL" dirty="0"/>
            </a:br>
            <a:r>
              <a:rPr lang="nl-NL" b="0" i="0" dirty="0">
                <a:solidFill>
                  <a:srgbClr val="0B0D0E"/>
                </a:solidFill>
                <a:effectLst/>
                <a:highlight>
                  <a:srgbClr val="EBEDEF"/>
                </a:highlight>
                <a:latin typeface="arial" panose="020B0604020202020204" pitchFamily="34" charset="0"/>
              </a:rPr>
              <a:t>D = pin 20 (RX op de ESP)</a:t>
            </a:r>
            <a:br>
              <a:rPr lang="nl-NL" dirty="0"/>
            </a:br>
            <a:r>
              <a:rPr lang="nl-NL" b="0" i="0" dirty="0">
                <a:solidFill>
                  <a:srgbClr val="0B0D0E"/>
                </a:solidFill>
                <a:effectLst/>
                <a:highlight>
                  <a:srgbClr val="EBEDEF"/>
                </a:highlight>
                <a:latin typeface="arial" panose="020B0604020202020204" pitchFamily="34" charset="0"/>
              </a:rPr>
              <a:t>C = pin 21 (TX op de ESP)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20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uit board on a cutting mat&#10;&#10;Description automatically generated">
            <a:extLst>
              <a:ext uri="{FF2B5EF4-FFF2-40B4-BE49-F238E27FC236}">
                <a16:creationId xmlns:a16="http://schemas.microsoft.com/office/drawing/2014/main" id="{7A2DE78E-8771-4F3B-EDC0-9EAAA389E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066" y="1453521"/>
            <a:ext cx="6858000" cy="38610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D2A3392-B716-F204-FB4A-9276BA853968}"/>
              </a:ext>
            </a:extLst>
          </p:cNvPr>
          <p:cNvCxnSpPr/>
          <p:nvPr/>
        </p:nvCxnSpPr>
        <p:spPr>
          <a:xfrm flipH="1">
            <a:off x="8650573" y="724037"/>
            <a:ext cx="1914319" cy="25787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0C14DF-69B8-7011-6A76-E678C12CA449}"/>
              </a:ext>
            </a:extLst>
          </p:cNvPr>
          <p:cNvCxnSpPr>
            <a:cxnSpLocks/>
          </p:cNvCxnSpPr>
          <p:nvPr/>
        </p:nvCxnSpPr>
        <p:spPr>
          <a:xfrm flipH="1">
            <a:off x="3790950" y="704987"/>
            <a:ext cx="6343650" cy="3632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907C6A-86DD-518E-CE69-E805BEDEB943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5008793" y="819013"/>
            <a:ext cx="5256292" cy="40641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5B24211-1A52-8886-E385-E6E9E4E9C8CD}"/>
              </a:ext>
            </a:extLst>
          </p:cNvPr>
          <p:cNvSpPr txBox="1"/>
          <p:nvPr/>
        </p:nvSpPr>
        <p:spPr>
          <a:xfrm>
            <a:off x="9960225" y="449681"/>
            <a:ext cx="609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SCA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F7C44C-6AC2-1C85-26C9-8A6EA21E36B2}"/>
              </a:ext>
            </a:extLst>
          </p:cNvPr>
          <p:cNvSpPr txBox="1"/>
          <p:nvPr/>
        </p:nvSpPr>
        <p:spPr>
          <a:xfrm>
            <a:off x="3790950" y="6094178"/>
            <a:ext cx="609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SCL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EF1891-8769-CE9F-7C01-11EEAF5D5A6B}"/>
              </a:ext>
            </a:extLst>
          </p:cNvPr>
          <p:cNvCxnSpPr>
            <a:cxnSpLocks/>
          </p:cNvCxnSpPr>
          <p:nvPr/>
        </p:nvCxnSpPr>
        <p:spPr>
          <a:xfrm flipH="1" flipV="1">
            <a:off x="3879850" y="4476750"/>
            <a:ext cx="292159" cy="165504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6ED8E6-F1D0-B5AF-10D6-807AA5B1AF0C}"/>
              </a:ext>
            </a:extLst>
          </p:cNvPr>
          <p:cNvCxnSpPr>
            <a:cxnSpLocks/>
          </p:cNvCxnSpPr>
          <p:nvPr/>
        </p:nvCxnSpPr>
        <p:spPr>
          <a:xfrm flipV="1">
            <a:off x="4178359" y="4953000"/>
            <a:ext cx="742891" cy="117879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22033A-A1E1-37B5-8DD6-01934E0794E6}"/>
              </a:ext>
            </a:extLst>
          </p:cNvPr>
          <p:cNvCxnSpPr>
            <a:cxnSpLocks/>
          </p:cNvCxnSpPr>
          <p:nvPr/>
        </p:nvCxnSpPr>
        <p:spPr>
          <a:xfrm flipV="1">
            <a:off x="4178359" y="3467100"/>
            <a:ext cx="4590991" cy="267970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8508703-0422-2DC4-9458-85063C56619D}"/>
              </a:ext>
            </a:extLst>
          </p:cNvPr>
          <p:cNvSpPr txBox="1"/>
          <p:nvPr/>
        </p:nvSpPr>
        <p:spPr>
          <a:xfrm>
            <a:off x="89771" y="2851081"/>
            <a:ext cx="29482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0" i="0" dirty="0">
                <a:solidFill>
                  <a:srgbClr val="0B0D0E"/>
                </a:solidFill>
                <a:effectLst/>
                <a:highlight>
                  <a:srgbClr val="EBEDEF"/>
                </a:highlight>
                <a:latin typeface="arial" panose="020B0604020202020204" pitchFamily="34" charset="0"/>
              </a:rPr>
              <a:t>D = pin 20 (RX op de ESP)</a:t>
            </a:r>
            <a:br>
              <a:rPr lang="nl-NL" dirty="0"/>
            </a:br>
            <a:r>
              <a:rPr lang="nl-NL" b="0" i="0" dirty="0">
                <a:solidFill>
                  <a:srgbClr val="0B0D0E"/>
                </a:solidFill>
                <a:effectLst/>
                <a:highlight>
                  <a:srgbClr val="EBEDEF"/>
                </a:highlight>
                <a:latin typeface="arial" panose="020B0604020202020204" pitchFamily="34" charset="0"/>
              </a:rPr>
              <a:t>C = pin 21 (TX op de ESP)</a:t>
            </a:r>
          </a:p>
          <a:p>
            <a:r>
              <a:rPr lang="nl-NL" b="0" i="0" dirty="0">
                <a:solidFill>
                  <a:srgbClr val="0B0D0E"/>
                </a:solidFill>
                <a:effectLst/>
                <a:highlight>
                  <a:srgbClr val="EBEDEF"/>
                </a:highlight>
                <a:latin typeface="arial" panose="020B0604020202020204" pitchFamily="34" charset="0"/>
              </a:rPr>
              <a:t>G = Ground</a:t>
            </a:r>
            <a:br>
              <a:rPr lang="nl-NL" dirty="0"/>
            </a:br>
            <a:r>
              <a:rPr lang="nl-NL" b="0" i="0" dirty="0">
                <a:solidFill>
                  <a:srgbClr val="0B0D0E"/>
                </a:solidFill>
                <a:effectLst/>
                <a:highlight>
                  <a:srgbClr val="EBEDEF"/>
                </a:highlight>
                <a:latin typeface="arial" panose="020B0604020202020204" pitchFamily="34" charset="0"/>
              </a:rPr>
              <a:t>V = 3,3V op de ESP32</a:t>
            </a:r>
            <a:br>
              <a:rPr lang="nl-NL" dirty="0"/>
            </a:b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D2D919-6C42-4E49-5EC9-2095F5C950A3}"/>
              </a:ext>
            </a:extLst>
          </p:cNvPr>
          <p:cNvCxnSpPr>
            <a:cxnSpLocks/>
          </p:cNvCxnSpPr>
          <p:nvPr/>
        </p:nvCxnSpPr>
        <p:spPr>
          <a:xfrm>
            <a:off x="2894461" y="2979821"/>
            <a:ext cx="2026789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E92B5B-1DB3-5680-D86E-9058A4B8755E}"/>
              </a:ext>
            </a:extLst>
          </p:cNvPr>
          <p:cNvCxnSpPr>
            <a:cxnSpLocks/>
          </p:cNvCxnSpPr>
          <p:nvPr/>
        </p:nvCxnSpPr>
        <p:spPr>
          <a:xfrm flipV="1">
            <a:off x="2894461" y="3098800"/>
            <a:ext cx="1975989" cy="20564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A1F9AB7-0C4E-D87B-2ED2-A4D840DA3532}"/>
              </a:ext>
            </a:extLst>
          </p:cNvPr>
          <p:cNvCxnSpPr>
            <a:cxnSpLocks/>
          </p:cNvCxnSpPr>
          <p:nvPr/>
        </p:nvCxnSpPr>
        <p:spPr>
          <a:xfrm flipV="1">
            <a:off x="2894461" y="3198956"/>
            <a:ext cx="2026789" cy="39078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CF403AE-3D7C-2ECF-7F83-BBB819B9EE10}"/>
              </a:ext>
            </a:extLst>
          </p:cNvPr>
          <p:cNvCxnSpPr>
            <a:cxnSpLocks/>
          </p:cNvCxnSpPr>
          <p:nvPr/>
        </p:nvCxnSpPr>
        <p:spPr>
          <a:xfrm flipV="1">
            <a:off x="2912581" y="3299112"/>
            <a:ext cx="2008669" cy="54593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362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A0D7B-1E07-3082-AEC7-E9988A96C479}"/>
              </a:ext>
            </a:extLst>
          </p:cNvPr>
          <p:cNvSpPr txBox="1"/>
          <p:nvPr/>
        </p:nvSpPr>
        <p:spPr>
          <a:xfrm>
            <a:off x="704850" y="413435"/>
            <a:ext cx="8966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https://gathering.tweakers.net/forum/list_message/78586134#78586134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956622-D0A9-9A74-6915-51180C371F78}"/>
              </a:ext>
            </a:extLst>
          </p:cNvPr>
          <p:cNvSpPr txBox="1"/>
          <p:nvPr/>
        </p:nvSpPr>
        <p:spPr>
          <a:xfrm>
            <a:off x="704850" y="934135"/>
            <a:ext cx="8312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https://github.com/rhmswink/Resideo-R200C2-ESPHome-Mod/tree/main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B2CA6-51B4-9A62-D124-4DBCD38B0336}"/>
              </a:ext>
            </a:extLst>
          </p:cNvPr>
          <p:cNvSpPr txBox="1"/>
          <p:nvPr/>
        </p:nvSpPr>
        <p:spPr>
          <a:xfrm>
            <a:off x="704850" y="16580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https://github.com/rhmswink/Resideo-R200C2-ESPHome-Mod/blob/main/Source/cm1106_sensor.h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96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2D7C0-D1AD-61C3-48F4-E4AF8D4AA5EC}"/>
              </a:ext>
            </a:extLst>
          </p:cNvPr>
          <p:cNvSpPr txBox="1"/>
          <p:nvPr/>
        </p:nvSpPr>
        <p:spPr>
          <a:xfrm>
            <a:off x="450850" y="422186"/>
            <a:ext cx="99949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Cubic CO2 Sensor</a:t>
            </a: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https://en.gassensor.com.cn/Product_files/Specifications/CM1106-C%20Single%20Beam%20NDIR%20CO2%20Sensor%20Module%20Specification.pdf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9A213-84E1-D063-8B65-07229A33B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849" y="2453511"/>
            <a:ext cx="5494927" cy="3655025"/>
          </a:xfrm>
          <a:prstGeom prst="rect">
            <a:avLst/>
          </a:prstGeom>
        </p:spPr>
      </p:pic>
      <p:pic>
        <p:nvPicPr>
          <p:cNvPr id="11" name="Picture 10" descr="A green circuit board with black and white components&#10;&#10;Description automatically generated">
            <a:extLst>
              <a:ext uri="{FF2B5EF4-FFF2-40B4-BE49-F238E27FC236}">
                <a16:creationId xmlns:a16="http://schemas.microsoft.com/office/drawing/2014/main" id="{61479A9C-01C6-5A08-A680-24FEBF5E57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1" r="29113"/>
          <a:stretch/>
        </p:blipFill>
        <p:spPr>
          <a:xfrm rot="5400000">
            <a:off x="856290" y="2164299"/>
            <a:ext cx="3282630" cy="38610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C34667-23C2-010B-973C-C0CC274C8EA5}"/>
              </a:ext>
            </a:extLst>
          </p:cNvPr>
          <p:cNvSpPr txBox="1"/>
          <p:nvPr/>
        </p:nvSpPr>
        <p:spPr>
          <a:xfrm>
            <a:off x="1001124" y="1807180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CON5: 1 2 3 4 5</a:t>
            </a:r>
          </a:p>
          <a:p>
            <a:r>
              <a:rPr lang="en-US" dirty="0"/>
              <a:t>             </a:t>
            </a:r>
            <a:r>
              <a:rPr lang="en-US" dirty="0" err="1"/>
              <a:t>nc</a:t>
            </a:r>
            <a:r>
              <a:rPr lang="en-US" dirty="0"/>
              <a:t> x </a:t>
            </a:r>
            <a:r>
              <a:rPr lang="en-US" dirty="0" err="1"/>
              <a:t>x</a:t>
            </a:r>
            <a:r>
              <a:rPr lang="en-US" dirty="0"/>
              <a:t> </a:t>
            </a:r>
            <a:r>
              <a:rPr lang="en-US" dirty="0" err="1"/>
              <a:t>nc</a:t>
            </a:r>
            <a:r>
              <a:rPr lang="en-US" dirty="0"/>
              <a:t> x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3AFBFA-5EFB-3573-3848-C6E2306CE823}"/>
              </a:ext>
            </a:extLst>
          </p:cNvPr>
          <p:cNvSpPr/>
          <p:nvPr/>
        </p:nvSpPr>
        <p:spPr>
          <a:xfrm>
            <a:off x="6558682" y="5440351"/>
            <a:ext cx="874930" cy="21708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8A9AE-A4A8-BDE9-FD4D-B1785FFAA17C}"/>
              </a:ext>
            </a:extLst>
          </p:cNvPr>
          <p:cNvSpPr txBox="1"/>
          <p:nvPr/>
        </p:nvSpPr>
        <p:spPr>
          <a:xfrm>
            <a:off x="918574" y="5826730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CON4: 1 2 3 4</a:t>
            </a:r>
          </a:p>
          <a:p>
            <a:r>
              <a:rPr lang="en-US" dirty="0"/>
              <a:t>                5 G </a:t>
            </a:r>
            <a:r>
              <a:rPr lang="en-US" dirty="0" err="1"/>
              <a:t>nc</a:t>
            </a:r>
            <a:r>
              <a:rPr lang="en-US" dirty="0"/>
              <a:t> </a:t>
            </a:r>
            <a:r>
              <a:rPr lang="en-US" dirty="0" err="1"/>
              <a:t>nc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96F3E9-0039-ED09-49FF-BCF8B112165F}"/>
              </a:ext>
            </a:extLst>
          </p:cNvPr>
          <p:cNvCxnSpPr>
            <a:cxnSpLocks/>
          </p:cNvCxnSpPr>
          <p:nvPr/>
        </p:nvCxnSpPr>
        <p:spPr>
          <a:xfrm flipH="1" flipV="1">
            <a:off x="1746250" y="2393950"/>
            <a:ext cx="57150" cy="65405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D103B9-DC95-BB74-40D2-4AD07A9DFC44}"/>
              </a:ext>
            </a:extLst>
          </p:cNvPr>
          <p:cNvCxnSpPr>
            <a:cxnSpLocks/>
          </p:cNvCxnSpPr>
          <p:nvPr/>
        </p:nvCxnSpPr>
        <p:spPr>
          <a:xfrm flipV="1">
            <a:off x="2497605" y="2393950"/>
            <a:ext cx="143995" cy="7136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1628C0-5F23-9D19-5956-05EF4B910851}"/>
              </a:ext>
            </a:extLst>
          </p:cNvPr>
          <p:cNvCxnSpPr>
            <a:cxnSpLocks/>
          </p:cNvCxnSpPr>
          <p:nvPr/>
        </p:nvCxnSpPr>
        <p:spPr>
          <a:xfrm flipV="1">
            <a:off x="1803400" y="5207000"/>
            <a:ext cx="0" cy="65405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2AE36B-102A-1CAC-758A-8FC74BDD850A}"/>
              </a:ext>
            </a:extLst>
          </p:cNvPr>
          <p:cNvCxnSpPr>
            <a:cxnSpLocks/>
          </p:cNvCxnSpPr>
          <p:nvPr/>
        </p:nvCxnSpPr>
        <p:spPr>
          <a:xfrm flipV="1">
            <a:off x="2301289" y="5207000"/>
            <a:ext cx="0" cy="65405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982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BD23705-EA26-4980-0DAF-A99C54000CA9}"/>
              </a:ext>
            </a:extLst>
          </p:cNvPr>
          <p:cNvGrpSpPr/>
          <p:nvPr/>
        </p:nvGrpSpPr>
        <p:grpSpPr>
          <a:xfrm>
            <a:off x="577850" y="4635500"/>
            <a:ext cx="715353" cy="1296346"/>
            <a:chOff x="4533900" y="2089150"/>
            <a:chExt cx="674686" cy="117078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83A9713-9874-1F1A-984D-681834CEF15E}"/>
                </a:ext>
              </a:extLst>
            </p:cNvPr>
            <p:cNvSpPr/>
            <p:nvPr/>
          </p:nvSpPr>
          <p:spPr>
            <a:xfrm>
              <a:off x="4533900" y="2089150"/>
              <a:ext cx="638175" cy="4206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CFD18C1-19E5-3756-A7BA-A0309FA74CD3}"/>
                </a:ext>
              </a:extLst>
            </p:cNvPr>
            <p:cNvSpPr/>
            <p:nvPr/>
          </p:nvSpPr>
          <p:spPr>
            <a:xfrm>
              <a:off x="4672012" y="2181225"/>
              <a:ext cx="50800" cy="95250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388D597-8FA3-149C-FC12-6C8C65A960B0}"/>
                </a:ext>
              </a:extLst>
            </p:cNvPr>
            <p:cNvSpPr/>
            <p:nvPr/>
          </p:nvSpPr>
          <p:spPr>
            <a:xfrm>
              <a:off x="4672012" y="2333625"/>
              <a:ext cx="50800" cy="95250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E5ADDB6-8CD9-8302-359B-2C9FD55E4D40}"/>
                </a:ext>
              </a:extLst>
            </p:cNvPr>
            <p:cNvSpPr/>
            <p:nvPr/>
          </p:nvSpPr>
          <p:spPr>
            <a:xfrm>
              <a:off x="4835524" y="2181225"/>
              <a:ext cx="50800" cy="95250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45A88A5-9093-66E3-04C4-6BC4D582563F}"/>
                </a:ext>
              </a:extLst>
            </p:cNvPr>
            <p:cNvSpPr/>
            <p:nvPr/>
          </p:nvSpPr>
          <p:spPr>
            <a:xfrm>
              <a:off x="4835524" y="2333625"/>
              <a:ext cx="50800" cy="95250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F72367B-D5A4-4821-8CBE-800474A6A10A}"/>
                </a:ext>
              </a:extLst>
            </p:cNvPr>
            <p:cNvSpPr/>
            <p:nvPr/>
          </p:nvSpPr>
          <p:spPr>
            <a:xfrm>
              <a:off x="4999036" y="2181225"/>
              <a:ext cx="50800" cy="95250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7DF5921-9AC8-AD1C-80E0-84145C7A382D}"/>
                </a:ext>
              </a:extLst>
            </p:cNvPr>
            <p:cNvSpPr/>
            <p:nvPr/>
          </p:nvSpPr>
          <p:spPr>
            <a:xfrm>
              <a:off x="4999036" y="2333625"/>
              <a:ext cx="50800" cy="95250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631523-7002-6036-BF3D-5B8281433356}"/>
                </a:ext>
              </a:extLst>
            </p:cNvPr>
            <p:cNvSpPr/>
            <p:nvPr/>
          </p:nvSpPr>
          <p:spPr>
            <a:xfrm>
              <a:off x="4999036" y="2801143"/>
              <a:ext cx="209550" cy="4587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8F89469-C94C-35D5-FF72-DD889E11F9F9}"/>
                </a:ext>
              </a:extLst>
            </p:cNvPr>
            <p:cNvSpPr/>
            <p:nvPr/>
          </p:nvSpPr>
          <p:spPr>
            <a:xfrm>
              <a:off x="5072855" y="2847975"/>
              <a:ext cx="61912" cy="64294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C131E5D-187A-482E-0B5D-C2F4C05D09A9}"/>
                </a:ext>
              </a:extLst>
            </p:cNvPr>
            <p:cNvSpPr/>
            <p:nvPr/>
          </p:nvSpPr>
          <p:spPr>
            <a:xfrm>
              <a:off x="5072855" y="2947193"/>
              <a:ext cx="61912" cy="64294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966485-6809-C6C7-3E48-8B6EA0A7F1C3}"/>
                </a:ext>
              </a:extLst>
            </p:cNvPr>
            <p:cNvSpPr/>
            <p:nvPr/>
          </p:nvSpPr>
          <p:spPr>
            <a:xfrm>
              <a:off x="5072855" y="3046411"/>
              <a:ext cx="61912" cy="64294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5F400C-D4C5-AF4D-81FC-8981D9F6A129}"/>
                </a:ext>
              </a:extLst>
            </p:cNvPr>
            <p:cNvSpPr/>
            <p:nvPr/>
          </p:nvSpPr>
          <p:spPr>
            <a:xfrm>
              <a:off x="5072855" y="3145629"/>
              <a:ext cx="61912" cy="64294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2F7D3D1-D4A4-16EE-7345-0A6F1C3E88D9}"/>
              </a:ext>
            </a:extLst>
          </p:cNvPr>
          <p:cNvSpPr txBox="1"/>
          <p:nvPr/>
        </p:nvSpPr>
        <p:spPr>
          <a:xfrm>
            <a:off x="594188" y="5094647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" dirty="0"/>
              <a:t>SCL</a:t>
            </a:r>
            <a:endParaRPr lang="en-US" sz="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3659F6-2F8D-C9C4-C586-092580ADB0FB}"/>
              </a:ext>
            </a:extLst>
          </p:cNvPr>
          <p:cNvSpPr txBox="1"/>
          <p:nvPr/>
        </p:nvSpPr>
        <p:spPr>
          <a:xfrm>
            <a:off x="785263" y="5101306"/>
            <a:ext cx="3257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" dirty="0"/>
              <a:t>SDA</a:t>
            </a:r>
            <a:endParaRPr lang="en-US" sz="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E58DF6-8F5A-2696-7596-3F75E7B9790F}"/>
              </a:ext>
            </a:extLst>
          </p:cNvPr>
          <p:cNvSpPr txBox="1"/>
          <p:nvPr/>
        </p:nvSpPr>
        <p:spPr>
          <a:xfrm>
            <a:off x="1216983" y="4697849"/>
            <a:ext cx="2744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" dirty="0"/>
              <a:t>RX</a:t>
            </a:r>
            <a:endParaRPr lang="en-US" sz="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9C86BF-85D9-366F-6320-E58660236B69}"/>
              </a:ext>
            </a:extLst>
          </p:cNvPr>
          <p:cNvSpPr txBox="1"/>
          <p:nvPr/>
        </p:nvSpPr>
        <p:spPr>
          <a:xfrm>
            <a:off x="1216983" y="4879186"/>
            <a:ext cx="2744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" dirty="0"/>
              <a:t>TX</a:t>
            </a:r>
            <a:endParaRPr lang="en-US" sz="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59B21E-4005-FE53-5A84-E826617E1938}"/>
              </a:ext>
            </a:extLst>
          </p:cNvPr>
          <p:cNvSpPr txBox="1"/>
          <p:nvPr/>
        </p:nvSpPr>
        <p:spPr>
          <a:xfrm>
            <a:off x="716810" y="5544726"/>
            <a:ext cx="4076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600" dirty="0"/>
              <a:t>C - RX</a:t>
            </a:r>
            <a:endParaRPr lang="en-US" sz="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0A1663-6ACC-51E6-AAC8-8AFAC4B5CAAD}"/>
              </a:ext>
            </a:extLst>
          </p:cNvPr>
          <p:cNvSpPr txBox="1"/>
          <p:nvPr/>
        </p:nvSpPr>
        <p:spPr>
          <a:xfrm>
            <a:off x="716810" y="5418969"/>
            <a:ext cx="4076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600" dirty="0"/>
              <a:t>D - TX</a:t>
            </a:r>
            <a:endParaRPr lang="en-US" sz="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9CF45F-5A02-C22D-1C24-8F144C0E35CB}"/>
              </a:ext>
            </a:extLst>
          </p:cNvPr>
          <p:cNvSpPr txBox="1"/>
          <p:nvPr/>
        </p:nvSpPr>
        <p:spPr>
          <a:xfrm>
            <a:off x="716810" y="5659520"/>
            <a:ext cx="4076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600" dirty="0"/>
              <a:t>GND</a:t>
            </a:r>
            <a:endParaRPr lang="en-US" sz="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9FB872-CFAB-669B-0867-3820A82A3449}"/>
              </a:ext>
            </a:extLst>
          </p:cNvPr>
          <p:cNvSpPr txBox="1"/>
          <p:nvPr/>
        </p:nvSpPr>
        <p:spPr>
          <a:xfrm>
            <a:off x="716810" y="5765091"/>
            <a:ext cx="4076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600" dirty="0"/>
              <a:t>V +3.3</a:t>
            </a:r>
            <a:endParaRPr lang="en-US" sz="6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A9CE27A-5CB9-3A71-2C33-629F621C9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540" y="320770"/>
            <a:ext cx="5906324" cy="209102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700C96C-CD5E-0A8B-2D4E-FB5CA69E4777}"/>
              </a:ext>
            </a:extLst>
          </p:cNvPr>
          <p:cNvSpPr txBox="1"/>
          <p:nvPr/>
        </p:nvSpPr>
        <p:spPr>
          <a:xfrm>
            <a:off x="469900" y="406400"/>
            <a:ext cx="2499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Resideo Controller port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9D6BB7-7095-1198-0B2E-77810D880538}"/>
              </a:ext>
            </a:extLst>
          </p:cNvPr>
          <p:cNvCxnSpPr>
            <a:cxnSpLocks/>
          </p:cNvCxnSpPr>
          <p:nvPr/>
        </p:nvCxnSpPr>
        <p:spPr>
          <a:xfrm flipH="1">
            <a:off x="1315951" y="4906195"/>
            <a:ext cx="3560784" cy="7265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1D8F323B-3A20-9BC7-6F78-BF3B11CFB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195" y="4635500"/>
            <a:ext cx="5947560" cy="1542736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77C3641-FD5E-AE03-44A4-3475B60EE165}"/>
              </a:ext>
            </a:extLst>
          </p:cNvPr>
          <p:cNvCxnSpPr>
            <a:cxnSpLocks/>
          </p:cNvCxnSpPr>
          <p:nvPr/>
        </p:nvCxnSpPr>
        <p:spPr>
          <a:xfrm flipH="1">
            <a:off x="1315951" y="1951805"/>
            <a:ext cx="3534733" cy="3525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B031F9F0-7392-8A76-5460-53CF774C4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031" y="5544726"/>
            <a:ext cx="2152893" cy="10687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7358379-3AC9-AC4B-C159-E12F79D42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70" y="832542"/>
            <a:ext cx="3452795" cy="297465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5B4EC6E-21AA-CC88-9718-A493EF13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0649" y="2706761"/>
            <a:ext cx="4902769" cy="164953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F6E6DC4-50E3-F505-F0E5-C6F5EE65FE64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1491417" y="1951805"/>
            <a:ext cx="3359267" cy="3019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183EA9-7DD9-D5A1-9B7A-1DC4BED49BC9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1491417" y="4790182"/>
            <a:ext cx="3359267" cy="890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496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BD23705-EA26-4980-0DAF-A99C54000CA9}"/>
              </a:ext>
            </a:extLst>
          </p:cNvPr>
          <p:cNvGrpSpPr/>
          <p:nvPr/>
        </p:nvGrpSpPr>
        <p:grpSpPr>
          <a:xfrm>
            <a:off x="577850" y="4635500"/>
            <a:ext cx="715353" cy="1296346"/>
            <a:chOff x="4533900" y="2089150"/>
            <a:chExt cx="674686" cy="117078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83A9713-9874-1F1A-984D-681834CEF15E}"/>
                </a:ext>
              </a:extLst>
            </p:cNvPr>
            <p:cNvSpPr/>
            <p:nvPr/>
          </p:nvSpPr>
          <p:spPr>
            <a:xfrm>
              <a:off x="4533900" y="2089150"/>
              <a:ext cx="638175" cy="4206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CFD18C1-19E5-3756-A7BA-A0309FA74CD3}"/>
                </a:ext>
              </a:extLst>
            </p:cNvPr>
            <p:cNvSpPr/>
            <p:nvPr/>
          </p:nvSpPr>
          <p:spPr>
            <a:xfrm>
              <a:off x="4672012" y="2181225"/>
              <a:ext cx="50800" cy="95250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388D597-8FA3-149C-FC12-6C8C65A960B0}"/>
                </a:ext>
              </a:extLst>
            </p:cNvPr>
            <p:cNvSpPr/>
            <p:nvPr/>
          </p:nvSpPr>
          <p:spPr>
            <a:xfrm>
              <a:off x="4672012" y="2333625"/>
              <a:ext cx="50800" cy="95250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E5ADDB6-8CD9-8302-359B-2C9FD55E4D40}"/>
                </a:ext>
              </a:extLst>
            </p:cNvPr>
            <p:cNvSpPr/>
            <p:nvPr/>
          </p:nvSpPr>
          <p:spPr>
            <a:xfrm>
              <a:off x="4835524" y="2181225"/>
              <a:ext cx="50800" cy="95250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45A88A5-9093-66E3-04C4-6BC4D582563F}"/>
                </a:ext>
              </a:extLst>
            </p:cNvPr>
            <p:cNvSpPr/>
            <p:nvPr/>
          </p:nvSpPr>
          <p:spPr>
            <a:xfrm>
              <a:off x="4835524" y="2333625"/>
              <a:ext cx="50800" cy="95250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F72367B-D5A4-4821-8CBE-800474A6A10A}"/>
                </a:ext>
              </a:extLst>
            </p:cNvPr>
            <p:cNvSpPr/>
            <p:nvPr/>
          </p:nvSpPr>
          <p:spPr>
            <a:xfrm>
              <a:off x="4999036" y="2181225"/>
              <a:ext cx="50800" cy="95250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7DF5921-9AC8-AD1C-80E0-84145C7A382D}"/>
                </a:ext>
              </a:extLst>
            </p:cNvPr>
            <p:cNvSpPr/>
            <p:nvPr/>
          </p:nvSpPr>
          <p:spPr>
            <a:xfrm>
              <a:off x="4999036" y="2333625"/>
              <a:ext cx="50800" cy="95250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631523-7002-6036-BF3D-5B8281433356}"/>
                </a:ext>
              </a:extLst>
            </p:cNvPr>
            <p:cNvSpPr/>
            <p:nvPr/>
          </p:nvSpPr>
          <p:spPr>
            <a:xfrm>
              <a:off x="4999036" y="2801143"/>
              <a:ext cx="209550" cy="4587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8F89469-C94C-35D5-FF72-DD889E11F9F9}"/>
                </a:ext>
              </a:extLst>
            </p:cNvPr>
            <p:cNvSpPr/>
            <p:nvPr/>
          </p:nvSpPr>
          <p:spPr>
            <a:xfrm>
              <a:off x="5072855" y="2847975"/>
              <a:ext cx="61912" cy="64294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C131E5D-187A-482E-0B5D-C2F4C05D09A9}"/>
                </a:ext>
              </a:extLst>
            </p:cNvPr>
            <p:cNvSpPr/>
            <p:nvPr/>
          </p:nvSpPr>
          <p:spPr>
            <a:xfrm>
              <a:off x="5072855" y="2947193"/>
              <a:ext cx="61912" cy="64294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966485-6809-C6C7-3E48-8B6EA0A7F1C3}"/>
                </a:ext>
              </a:extLst>
            </p:cNvPr>
            <p:cNvSpPr/>
            <p:nvPr/>
          </p:nvSpPr>
          <p:spPr>
            <a:xfrm>
              <a:off x="5072855" y="3046411"/>
              <a:ext cx="61912" cy="64294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5F400C-D4C5-AF4D-81FC-8981D9F6A129}"/>
                </a:ext>
              </a:extLst>
            </p:cNvPr>
            <p:cNvSpPr/>
            <p:nvPr/>
          </p:nvSpPr>
          <p:spPr>
            <a:xfrm>
              <a:off x="5072855" y="3145629"/>
              <a:ext cx="61912" cy="64294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2F7D3D1-D4A4-16EE-7345-0A6F1C3E88D9}"/>
              </a:ext>
            </a:extLst>
          </p:cNvPr>
          <p:cNvSpPr txBox="1"/>
          <p:nvPr/>
        </p:nvSpPr>
        <p:spPr>
          <a:xfrm>
            <a:off x="594188" y="5094647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" dirty="0"/>
              <a:t>SCL</a:t>
            </a:r>
            <a:endParaRPr lang="en-US" sz="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3659F6-2F8D-C9C4-C586-092580ADB0FB}"/>
              </a:ext>
            </a:extLst>
          </p:cNvPr>
          <p:cNvSpPr txBox="1"/>
          <p:nvPr/>
        </p:nvSpPr>
        <p:spPr>
          <a:xfrm>
            <a:off x="785263" y="5101306"/>
            <a:ext cx="3257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" dirty="0"/>
              <a:t>SDA</a:t>
            </a:r>
            <a:endParaRPr lang="en-US" sz="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E58DF6-8F5A-2696-7596-3F75E7B9790F}"/>
              </a:ext>
            </a:extLst>
          </p:cNvPr>
          <p:cNvSpPr txBox="1"/>
          <p:nvPr/>
        </p:nvSpPr>
        <p:spPr>
          <a:xfrm>
            <a:off x="1216983" y="4697849"/>
            <a:ext cx="2744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" dirty="0"/>
              <a:t>RX</a:t>
            </a:r>
            <a:endParaRPr lang="en-US" sz="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9C86BF-85D9-366F-6320-E58660236B69}"/>
              </a:ext>
            </a:extLst>
          </p:cNvPr>
          <p:cNvSpPr txBox="1"/>
          <p:nvPr/>
        </p:nvSpPr>
        <p:spPr>
          <a:xfrm>
            <a:off x="1216983" y="4879186"/>
            <a:ext cx="2744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" dirty="0"/>
              <a:t>TX</a:t>
            </a:r>
            <a:endParaRPr lang="en-US" sz="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59B21E-4005-FE53-5A84-E826617E1938}"/>
              </a:ext>
            </a:extLst>
          </p:cNvPr>
          <p:cNvSpPr txBox="1"/>
          <p:nvPr/>
        </p:nvSpPr>
        <p:spPr>
          <a:xfrm>
            <a:off x="716810" y="5544726"/>
            <a:ext cx="4076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600" dirty="0"/>
              <a:t>C - RX</a:t>
            </a:r>
            <a:endParaRPr lang="en-US" sz="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0A1663-6ACC-51E6-AAC8-8AFAC4B5CAAD}"/>
              </a:ext>
            </a:extLst>
          </p:cNvPr>
          <p:cNvSpPr txBox="1"/>
          <p:nvPr/>
        </p:nvSpPr>
        <p:spPr>
          <a:xfrm>
            <a:off x="716810" y="5418969"/>
            <a:ext cx="4076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600" dirty="0"/>
              <a:t>D - TX</a:t>
            </a:r>
            <a:endParaRPr lang="en-US" sz="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9CF45F-5A02-C22D-1C24-8F144C0E35CB}"/>
              </a:ext>
            </a:extLst>
          </p:cNvPr>
          <p:cNvSpPr txBox="1"/>
          <p:nvPr/>
        </p:nvSpPr>
        <p:spPr>
          <a:xfrm>
            <a:off x="716810" y="5659520"/>
            <a:ext cx="4076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600" dirty="0"/>
              <a:t>GND</a:t>
            </a:r>
            <a:endParaRPr lang="en-US" sz="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9FB872-CFAB-669B-0867-3820A82A3449}"/>
              </a:ext>
            </a:extLst>
          </p:cNvPr>
          <p:cNvSpPr txBox="1"/>
          <p:nvPr/>
        </p:nvSpPr>
        <p:spPr>
          <a:xfrm>
            <a:off x="716810" y="5765091"/>
            <a:ext cx="4076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600" dirty="0"/>
              <a:t>V +3.3</a:t>
            </a:r>
            <a:endParaRPr lang="en-US" sz="6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A9CE27A-5CB9-3A71-2C33-629F621C9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540" y="320770"/>
            <a:ext cx="5906324" cy="209102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700C96C-CD5E-0A8B-2D4E-FB5CA69E4777}"/>
              </a:ext>
            </a:extLst>
          </p:cNvPr>
          <p:cNvSpPr txBox="1"/>
          <p:nvPr/>
        </p:nvSpPr>
        <p:spPr>
          <a:xfrm>
            <a:off x="469900" y="406400"/>
            <a:ext cx="2499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Resideo Controller port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9D6BB7-7095-1198-0B2E-77810D880538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1491417" y="4790182"/>
            <a:ext cx="3385318" cy="116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1D8F323B-3A20-9BC7-6F78-BF3B11CFB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195" y="4635500"/>
            <a:ext cx="5947560" cy="1542736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77C3641-FD5E-AE03-44A4-3475B60EE165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1491417" y="1951805"/>
            <a:ext cx="3359267" cy="3019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B031F9F0-7392-8A76-5460-53CF774C4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031" y="5544726"/>
            <a:ext cx="2152893" cy="10687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7358379-3AC9-AC4B-C159-E12F79D42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70" y="832542"/>
            <a:ext cx="3452795" cy="297465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5B4EC6E-21AA-CC88-9718-A493EF13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0649" y="2706761"/>
            <a:ext cx="4902769" cy="164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11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122135-E5B6-F8E9-2F0A-D3983933600B}"/>
              </a:ext>
            </a:extLst>
          </p:cNvPr>
          <p:cNvSpPr txBox="1"/>
          <p:nvPr/>
        </p:nvSpPr>
        <p:spPr>
          <a:xfrm>
            <a:off x="469900" y="77573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https://github.com/RobTillaart/CHT8305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BE07B-4FD1-969C-1ED2-0607C21478A7}"/>
              </a:ext>
            </a:extLst>
          </p:cNvPr>
          <p:cNvSpPr txBox="1"/>
          <p:nvPr/>
        </p:nvSpPr>
        <p:spPr>
          <a:xfrm>
            <a:off x="469900" y="406400"/>
            <a:ext cx="243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Temp/Humidity sensor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31E1C86-07D5-B306-B554-9DA5D06DAFB4}"/>
              </a:ext>
            </a:extLst>
          </p:cNvPr>
          <p:cNvSpPr txBox="1"/>
          <p:nvPr/>
        </p:nvSpPr>
        <p:spPr>
          <a:xfrm>
            <a:off x="660400" y="2068394"/>
            <a:ext cx="375920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700" dirty="0"/>
          </a:p>
          <a:p>
            <a:r>
              <a:rPr lang="en-US" sz="700" dirty="0"/>
              <a:t>S 1000000 W + 00000000 + s</a:t>
            </a:r>
          </a:p>
          <a:p>
            <a:r>
              <a:rPr lang="en-US" sz="700" dirty="0"/>
              <a:t>Address: 0x40	Start register: 0x00 (temp)</a:t>
            </a:r>
          </a:p>
          <a:p>
            <a:r>
              <a:rPr lang="en-US" sz="700" dirty="0"/>
              <a:t>S 1000000 R + 01100100 + 10000000 + 10000100 + 10110000 – s</a:t>
            </a:r>
          </a:p>
          <a:p>
            <a:r>
              <a:rPr lang="en-US" sz="700" dirty="0"/>
              <a:t>Address: 0x40 	Read 4 bytes (0x64, 0x80, 0x84, 0xB0)</a:t>
            </a:r>
          </a:p>
          <a:p>
            <a:endParaRPr lang="en-US" sz="700" dirty="0"/>
          </a:p>
          <a:p>
            <a:r>
              <a:rPr lang="en-US" sz="700" dirty="0"/>
              <a:t>S1000000W+00000000+s</a:t>
            </a:r>
          </a:p>
          <a:p>
            <a:r>
              <a:rPr lang="en-US" sz="700" dirty="0"/>
              <a:t>S1000000R+01100100+10000000+10000100+10110000-s</a:t>
            </a:r>
          </a:p>
          <a:p>
            <a:r>
              <a:rPr lang="en-US" sz="700" dirty="0"/>
              <a:t>S1000000W+00000000+s</a:t>
            </a:r>
          </a:p>
          <a:p>
            <a:r>
              <a:rPr lang="en-US" sz="700" dirty="0"/>
              <a:t>S1000000R+01100100+10000000+10000100+10110000-s</a:t>
            </a:r>
          </a:p>
          <a:p>
            <a:endParaRPr lang="en-US" sz="7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D66CB82-653A-DE07-1BDA-ED4F47938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00" y="3561794"/>
            <a:ext cx="3650025" cy="76349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E418D4B-A54B-E5BE-C94F-6044BDB0587B}"/>
              </a:ext>
            </a:extLst>
          </p:cNvPr>
          <p:cNvSpPr txBox="1"/>
          <p:nvPr/>
        </p:nvSpPr>
        <p:spPr>
          <a:xfrm>
            <a:off x="660400" y="4678017"/>
            <a:ext cx="17379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0x6480 = 25728</a:t>
            </a:r>
          </a:p>
          <a:p>
            <a:r>
              <a:rPr lang="nl-NL" dirty="0"/>
              <a:t>24.7 grd</a:t>
            </a:r>
          </a:p>
          <a:p>
            <a:endParaRPr lang="nl-NL" dirty="0"/>
          </a:p>
          <a:p>
            <a:endParaRPr lang="en-US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E828C60E-08B2-2A30-CD5D-BCDEF6EB8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169" y="644579"/>
            <a:ext cx="4620270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83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355</Words>
  <Application>Microsoft Office PowerPoint</Application>
  <PresentationFormat>Widescreen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 Veer</dc:creator>
  <cp:lastModifiedBy>Erik Veer</cp:lastModifiedBy>
  <cp:revision>1</cp:revision>
  <cp:lastPrinted>2024-04-11T13:06:45Z</cp:lastPrinted>
  <dcterms:created xsi:type="dcterms:W3CDTF">2024-04-10T14:22:09Z</dcterms:created>
  <dcterms:modified xsi:type="dcterms:W3CDTF">2024-04-11T20:33:57Z</dcterms:modified>
</cp:coreProperties>
</file>